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ink/inkAction1.xml" ContentType="application/vnd.ms-office.inkAction+xml"/>
  <Override PartName="/ppt/ink/inkAction2.xml" ContentType="application/vnd.ms-office.inkAction+xml"/>
  <Override PartName="/ppt/notesSlides/notesSlide5.xml" ContentType="application/vnd.openxmlformats-officedocument.presentationml.notesSlide+xml"/>
  <Override PartName="/ppt/ink/inkAction3.xml" ContentType="application/vnd.ms-office.inkAction+xml"/>
  <Override PartName="/ppt/ink/inkAction4.xml" ContentType="application/vnd.ms-office.inkAction+xml"/>
  <Override PartName="/ppt/ink/inkAction5.xml" ContentType="application/vnd.ms-office.inkAction+xml"/>
  <Override PartName="/ppt/ink/inkAction6.xml" ContentType="application/vnd.ms-office.inkAction+xml"/>
  <Override PartName="/ppt/ink/inkAction7.xml" ContentType="application/vnd.ms-office.inkAction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85" r:id="rId3"/>
    <p:sldId id="286" r:id="rId4"/>
    <p:sldId id="291" r:id="rId5"/>
    <p:sldId id="292" r:id="rId6"/>
    <p:sldId id="293" r:id="rId7"/>
    <p:sldId id="307" r:id="rId8"/>
    <p:sldId id="308" r:id="rId9"/>
    <p:sldId id="310" r:id="rId10"/>
    <p:sldId id="309" r:id="rId11"/>
    <p:sldId id="311" r:id="rId12"/>
    <p:sldId id="312" r:id="rId13"/>
    <p:sldId id="313" r:id="rId14"/>
    <p:sldId id="287" r:id="rId15"/>
    <p:sldId id="294" r:id="rId16"/>
    <p:sldId id="295" r:id="rId17"/>
    <p:sldId id="288" r:id="rId18"/>
    <p:sldId id="296" r:id="rId19"/>
    <p:sldId id="297" r:id="rId20"/>
    <p:sldId id="298" r:id="rId21"/>
    <p:sldId id="289" r:id="rId22"/>
    <p:sldId id="299" r:id="rId23"/>
    <p:sldId id="301" r:id="rId24"/>
    <p:sldId id="300" r:id="rId25"/>
    <p:sldId id="290" r:id="rId26"/>
    <p:sldId id="302" r:id="rId27"/>
    <p:sldId id="303" r:id="rId28"/>
    <p:sldId id="304" r:id="rId29"/>
    <p:sldId id="305" r:id="rId30"/>
    <p:sldId id="306" r:id="rId31"/>
    <p:sldId id="314" r:id="rId32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34"/>
      <p:bold r:id="rId35"/>
      <p:italic r:id="rId36"/>
      <p:boldItalic r:id="rId37"/>
    </p:embeddedFont>
    <p:embeddedFont>
      <p:font typeface="Lexend Deca" panose="020B0604020202020204" charset="0"/>
      <p:regular r:id="rId38"/>
    </p:embeddedFont>
    <p:embeddedFont>
      <p:font typeface="Muli Regular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61FA75-800A-473D-AA0B-EE1764AFFC3E}">
  <a:tblStyle styleId="{7E61FA75-800A-473D-AA0B-EE1764AFFC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12593A-C195-4F7F-A69B-976512D7F200}" type="doc">
      <dgm:prSet loTypeId="urn:microsoft.com/office/officeart/2005/8/layout/default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107CA215-F97E-4869-B1DA-106A0DB5C2B9}">
      <dgm:prSet phldrT="[Texto]"/>
      <dgm:spPr/>
      <dgm:t>
        <a:bodyPr/>
        <a:lstStyle/>
        <a:p>
          <a:r>
            <a:rPr lang="en" noProof="0" dirty="0"/>
            <a:t>SISD</a:t>
          </a:r>
        </a:p>
      </dgm:t>
    </dgm:pt>
    <dgm:pt modelId="{CF6D1615-21AC-4282-8CD3-14887332F85B}" type="parTrans" cxnId="{DBE7C643-56E8-4332-A910-3072C9C8855F}">
      <dgm:prSet/>
      <dgm:spPr/>
      <dgm:t>
        <a:bodyPr/>
        <a:lstStyle/>
        <a:p>
          <a:endParaRPr lang="pt-BR"/>
        </a:p>
      </dgm:t>
    </dgm:pt>
    <dgm:pt modelId="{FBC11211-D3AE-4022-9491-16580BDABFC0}" type="sibTrans" cxnId="{DBE7C643-56E8-4332-A910-3072C9C8855F}">
      <dgm:prSet/>
      <dgm:spPr/>
      <dgm:t>
        <a:bodyPr/>
        <a:lstStyle/>
        <a:p>
          <a:endParaRPr lang="pt-BR"/>
        </a:p>
      </dgm:t>
    </dgm:pt>
    <dgm:pt modelId="{AF6A8350-0EE4-4439-95AE-A9EA918A3296}">
      <dgm:prSet phldrT="[Texto]"/>
      <dgm:spPr/>
      <dgm:t>
        <a:bodyPr/>
        <a:lstStyle/>
        <a:p>
          <a:r>
            <a:rPr lang="en" noProof="0" dirty="0"/>
            <a:t>MISD</a:t>
          </a:r>
        </a:p>
      </dgm:t>
    </dgm:pt>
    <dgm:pt modelId="{5477A532-FE21-43A0-91AE-1F4C978A1930}" type="parTrans" cxnId="{5A8F3262-2FDE-4A5E-B0A0-F706A146DBF4}">
      <dgm:prSet/>
      <dgm:spPr/>
      <dgm:t>
        <a:bodyPr/>
        <a:lstStyle/>
        <a:p>
          <a:endParaRPr lang="pt-BR"/>
        </a:p>
      </dgm:t>
    </dgm:pt>
    <dgm:pt modelId="{F06F1491-AC0F-4217-8340-8B9148F1E8AB}" type="sibTrans" cxnId="{5A8F3262-2FDE-4A5E-B0A0-F706A146DBF4}">
      <dgm:prSet/>
      <dgm:spPr/>
      <dgm:t>
        <a:bodyPr/>
        <a:lstStyle/>
        <a:p>
          <a:endParaRPr lang="pt-BR"/>
        </a:p>
      </dgm:t>
    </dgm:pt>
    <dgm:pt modelId="{DF0361B9-C176-4B2F-8A96-0CCFC0BD1870}">
      <dgm:prSet phldrT="[Texto]"/>
      <dgm:spPr/>
      <dgm:t>
        <a:bodyPr/>
        <a:lstStyle/>
        <a:p>
          <a:r>
            <a:rPr lang="en" noProof="0" dirty="0"/>
            <a:t>MIMD</a:t>
          </a:r>
        </a:p>
      </dgm:t>
    </dgm:pt>
    <dgm:pt modelId="{F4424430-7AC4-4FE4-8E3D-63345BDB8F53}" type="parTrans" cxnId="{73C2ABF6-34F7-43A6-B3B0-CA2009B3E2E1}">
      <dgm:prSet/>
      <dgm:spPr/>
      <dgm:t>
        <a:bodyPr/>
        <a:lstStyle/>
        <a:p>
          <a:endParaRPr lang="pt-BR"/>
        </a:p>
      </dgm:t>
    </dgm:pt>
    <dgm:pt modelId="{7BA2A0C2-CC1E-4A60-B250-EE50BFDDCE37}" type="sibTrans" cxnId="{73C2ABF6-34F7-43A6-B3B0-CA2009B3E2E1}">
      <dgm:prSet/>
      <dgm:spPr/>
      <dgm:t>
        <a:bodyPr/>
        <a:lstStyle/>
        <a:p>
          <a:endParaRPr lang="pt-BR"/>
        </a:p>
      </dgm:t>
    </dgm:pt>
    <dgm:pt modelId="{8DD280B6-14BD-48B2-8FA5-73AADC3F2358}">
      <dgm:prSet phldrT="[Texto]"/>
      <dgm:spPr/>
      <dgm:t>
        <a:bodyPr/>
        <a:lstStyle/>
        <a:p>
          <a:r>
            <a:rPr lang="en" noProof="0" dirty="0"/>
            <a:t>SIMD</a:t>
          </a:r>
        </a:p>
      </dgm:t>
    </dgm:pt>
    <dgm:pt modelId="{6C6F6400-6014-4F58-BA5E-6533C9183A9C}" type="sibTrans" cxnId="{1280F5BC-4BFD-45F6-BB4B-49BCC4D75CF6}">
      <dgm:prSet/>
      <dgm:spPr/>
      <dgm:t>
        <a:bodyPr/>
        <a:lstStyle/>
        <a:p>
          <a:endParaRPr lang="pt-BR"/>
        </a:p>
      </dgm:t>
    </dgm:pt>
    <dgm:pt modelId="{E268389B-CC6B-4F27-B5DF-4F37DB68F217}" type="parTrans" cxnId="{1280F5BC-4BFD-45F6-BB4B-49BCC4D75CF6}">
      <dgm:prSet/>
      <dgm:spPr/>
      <dgm:t>
        <a:bodyPr/>
        <a:lstStyle/>
        <a:p>
          <a:endParaRPr lang="pt-BR"/>
        </a:p>
      </dgm:t>
    </dgm:pt>
    <dgm:pt modelId="{BE27EA09-BC6A-48B2-A663-63BEFD331168}">
      <dgm:prSet phldrT="[Texto]"/>
      <dgm:spPr/>
      <dgm:t>
        <a:bodyPr/>
        <a:lstStyle/>
        <a:p>
          <a:r>
            <a:rPr lang="en" noProof="0" dirty="0"/>
            <a:t>Single Instruction Single Data</a:t>
          </a:r>
        </a:p>
      </dgm:t>
    </dgm:pt>
    <dgm:pt modelId="{97E96EDD-61A2-436A-AC58-0C0ECBDA18DA}" type="parTrans" cxnId="{24661AC3-2106-4590-A2B7-6EA8D34A374B}">
      <dgm:prSet/>
      <dgm:spPr/>
      <dgm:t>
        <a:bodyPr/>
        <a:lstStyle/>
        <a:p>
          <a:endParaRPr lang="pt-BR"/>
        </a:p>
      </dgm:t>
    </dgm:pt>
    <dgm:pt modelId="{E748D080-B0A8-4409-9FBB-7378AE5E8F27}" type="sibTrans" cxnId="{24661AC3-2106-4590-A2B7-6EA8D34A374B}">
      <dgm:prSet/>
      <dgm:spPr/>
      <dgm:t>
        <a:bodyPr/>
        <a:lstStyle/>
        <a:p>
          <a:endParaRPr lang="pt-BR"/>
        </a:p>
      </dgm:t>
    </dgm:pt>
    <dgm:pt modelId="{1D21EA67-FCD5-438E-A2F8-B17C58D575D2}">
      <dgm:prSet phldrT="[Texto]"/>
      <dgm:spPr/>
      <dgm:t>
        <a:bodyPr/>
        <a:lstStyle/>
        <a:p>
          <a:r>
            <a:rPr lang="en" noProof="0" dirty="0"/>
            <a:t>Single Instruction Multiple Data</a:t>
          </a:r>
        </a:p>
      </dgm:t>
    </dgm:pt>
    <dgm:pt modelId="{A5EDEFD4-87AA-4463-96F1-C842FB1CC49B}" type="parTrans" cxnId="{840ED7E2-275F-46D6-9153-E813921787AE}">
      <dgm:prSet/>
      <dgm:spPr/>
      <dgm:t>
        <a:bodyPr/>
        <a:lstStyle/>
        <a:p>
          <a:endParaRPr lang="pt-BR"/>
        </a:p>
      </dgm:t>
    </dgm:pt>
    <dgm:pt modelId="{E58936A8-BE69-4090-BD14-F6686442CC00}" type="sibTrans" cxnId="{840ED7E2-275F-46D6-9153-E813921787AE}">
      <dgm:prSet/>
      <dgm:spPr/>
      <dgm:t>
        <a:bodyPr/>
        <a:lstStyle/>
        <a:p>
          <a:endParaRPr lang="pt-BR"/>
        </a:p>
      </dgm:t>
    </dgm:pt>
    <dgm:pt modelId="{7114E26B-459F-4994-BE75-920D9818CB4F}">
      <dgm:prSet phldrT="[Texto]"/>
      <dgm:spPr/>
      <dgm:t>
        <a:bodyPr/>
        <a:lstStyle/>
        <a:p>
          <a:r>
            <a:rPr lang="en" noProof="0" dirty="0"/>
            <a:t>Multiple Instruction Single Data</a:t>
          </a:r>
        </a:p>
      </dgm:t>
    </dgm:pt>
    <dgm:pt modelId="{6A14D175-8112-4D13-ABC5-E2C7E71EEC66}" type="parTrans" cxnId="{A8DDBC3E-04B1-4F9E-BAB8-3360C4FB690F}">
      <dgm:prSet/>
      <dgm:spPr/>
      <dgm:t>
        <a:bodyPr/>
        <a:lstStyle/>
        <a:p>
          <a:endParaRPr lang="pt-BR"/>
        </a:p>
      </dgm:t>
    </dgm:pt>
    <dgm:pt modelId="{E6FB1000-E1A1-404D-9337-6F824A70BE84}" type="sibTrans" cxnId="{A8DDBC3E-04B1-4F9E-BAB8-3360C4FB690F}">
      <dgm:prSet/>
      <dgm:spPr/>
      <dgm:t>
        <a:bodyPr/>
        <a:lstStyle/>
        <a:p>
          <a:endParaRPr lang="pt-BR"/>
        </a:p>
      </dgm:t>
    </dgm:pt>
    <dgm:pt modelId="{CC7410D3-2A7E-4377-A146-5A3C141513F0}">
      <dgm:prSet phldrT="[Texto]"/>
      <dgm:spPr/>
      <dgm:t>
        <a:bodyPr/>
        <a:lstStyle/>
        <a:p>
          <a:r>
            <a:rPr lang="en" noProof="0" dirty="0"/>
            <a:t>Multiple Instruction Multiple Data</a:t>
          </a:r>
        </a:p>
      </dgm:t>
    </dgm:pt>
    <dgm:pt modelId="{1D364B62-7104-4912-BF4D-AF72F91A12CD}" type="parTrans" cxnId="{16BC41B4-800D-420E-9701-9889FB5E29C7}">
      <dgm:prSet/>
      <dgm:spPr/>
      <dgm:t>
        <a:bodyPr/>
        <a:lstStyle/>
        <a:p>
          <a:endParaRPr lang="pt-BR"/>
        </a:p>
      </dgm:t>
    </dgm:pt>
    <dgm:pt modelId="{B8FD0358-3A79-4BC8-AD4A-ECFC45BCDA21}" type="sibTrans" cxnId="{16BC41B4-800D-420E-9701-9889FB5E29C7}">
      <dgm:prSet/>
      <dgm:spPr/>
      <dgm:t>
        <a:bodyPr/>
        <a:lstStyle/>
        <a:p>
          <a:endParaRPr lang="pt-BR"/>
        </a:p>
      </dgm:t>
    </dgm:pt>
    <dgm:pt modelId="{15AE9FF7-5CF7-4D89-BE95-37D01C624DA9}" type="pres">
      <dgm:prSet presAssocID="{5812593A-C195-4F7F-A69B-976512D7F200}" presName="diagram" presStyleCnt="0">
        <dgm:presLayoutVars>
          <dgm:dir/>
          <dgm:resizeHandles val="exact"/>
        </dgm:presLayoutVars>
      </dgm:prSet>
      <dgm:spPr/>
    </dgm:pt>
    <dgm:pt modelId="{B226D359-B5A8-401E-9CC7-7022D5C846A3}" type="pres">
      <dgm:prSet presAssocID="{107CA215-F97E-4869-B1DA-106A0DB5C2B9}" presName="node" presStyleLbl="node1" presStyleIdx="0" presStyleCnt="4">
        <dgm:presLayoutVars>
          <dgm:bulletEnabled val="1"/>
        </dgm:presLayoutVars>
      </dgm:prSet>
      <dgm:spPr/>
    </dgm:pt>
    <dgm:pt modelId="{47B7EE41-7EC1-4A76-B514-441D5CA585C4}" type="pres">
      <dgm:prSet presAssocID="{FBC11211-D3AE-4022-9491-16580BDABFC0}" presName="sibTrans" presStyleCnt="0"/>
      <dgm:spPr/>
    </dgm:pt>
    <dgm:pt modelId="{EE6370D1-C535-47A3-B184-A21391B11ACE}" type="pres">
      <dgm:prSet presAssocID="{8DD280B6-14BD-48B2-8FA5-73AADC3F2358}" presName="node" presStyleLbl="node1" presStyleIdx="1" presStyleCnt="4">
        <dgm:presLayoutVars>
          <dgm:bulletEnabled val="1"/>
        </dgm:presLayoutVars>
      </dgm:prSet>
      <dgm:spPr/>
    </dgm:pt>
    <dgm:pt modelId="{7092C05D-D7C9-466A-87FC-D1718CE9FC27}" type="pres">
      <dgm:prSet presAssocID="{6C6F6400-6014-4F58-BA5E-6533C9183A9C}" presName="sibTrans" presStyleCnt="0"/>
      <dgm:spPr/>
    </dgm:pt>
    <dgm:pt modelId="{479BF8A1-3DDA-4847-9AF5-3C5F014DCB96}" type="pres">
      <dgm:prSet presAssocID="{AF6A8350-0EE4-4439-95AE-A9EA918A3296}" presName="node" presStyleLbl="node1" presStyleIdx="2" presStyleCnt="4">
        <dgm:presLayoutVars>
          <dgm:bulletEnabled val="1"/>
        </dgm:presLayoutVars>
      </dgm:prSet>
      <dgm:spPr/>
    </dgm:pt>
    <dgm:pt modelId="{E18398F5-58A7-45B2-82CB-924941C11AB6}" type="pres">
      <dgm:prSet presAssocID="{F06F1491-AC0F-4217-8340-8B9148F1E8AB}" presName="sibTrans" presStyleCnt="0"/>
      <dgm:spPr/>
    </dgm:pt>
    <dgm:pt modelId="{6A15B4A9-4840-4324-8394-02F01CD33A24}" type="pres">
      <dgm:prSet presAssocID="{DF0361B9-C176-4B2F-8A96-0CCFC0BD1870}" presName="node" presStyleLbl="node1" presStyleIdx="3" presStyleCnt="4">
        <dgm:presLayoutVars>
          <dgm:bulletEnabled val="1"/>
        </dgm:presLayoutVars>
      </dgm:prSet>
      <dgm:spPr/>
    </dgm:pt>
  </dgm:ptLst>
  <dgm:cxnLst>
    <dgm:cxn modelId="{32C8FB06-0CDF-4B14-9E7D-CB39C23FB59D}" type="presOf" srcId="{BE27EA09-BC6A-48B2-A663-63BEFD331168}" destId="{B226D359-B5A8-401E-9CC7-7022D5C846A3}" srcOrd="0" destOrd="1" presId="urn:microsoft.com/office/officeart/2005/8/layout/default"/>
    <dgm:cxn modelId="{D8CBFF0C-2CDA-4FF9-9F2A-D10C68716981}" type="presOf" srcId="{7114E26B-459F-4994-BE75-920D9818CB4F}" destId="{479BF8A1-3DDA-4847-9AF5-3C5F014DCB96}" srcOrd="0" destOrd="1" presId="urn:microsoft.com/office/officeart/2005/8/layout/default"/>
    <dgm:cxn modelId="{A65EC626-BDED-4FF9-80CB-42671F658E5C}" type="presOf" srcId="{5812593A-C195-4F7F-A69B-976512D7F200}" destId="{15AE9FF7-5CF7-4D89-BE95-37D01C624DA9}" srcOrd="0" destOrd="0" presId="urn:microsoft.com/office/officeart/2005/8/layout/default"/>
    <dgm:cxn modelId="{A8DDBC3E-04B1-4F9E-BAB8-3360C4FB690F}" srcId="{AF6A8350-0EE4-4439-95AE-A9EA918A3296}" destId="{7114E26B-459F-4994-BE75-920D9818CB4F}" srcOrd="0" destOrd="0" parTransId="{6A14D175-8112-4D13-ABC5-E2C7E71EEC66}" sibTransId="{E6FB1000-E1A1-404D-9337-6F824A70BE84}"/>
    <dgm:cxn modelId="{5A8F3262-2FDE-4A5E-B0A0-F706A146DBF4}" srcId="{5812593A-C195-4F7F-A69B-976512D7F200}" destId="{AF6A8350-0EE4-4439-95AE-A9EA918A3296}" srcOrd="2" destOrd="0" parTransId="{5477A532-FE21-43A0-91AE-1F4C978A1930}" sibTransId="{F06F1491-AC0F-4217-8340-8B9148F1E8AB}"/>
    <dgm:cxn modelId="{DBE7C643-56E8-4332-A910-3072C9C8855F}" srcId="{5812593A-C195-4F7F-A69B-976512D7F200}" destId="{107CA215-F97E-4869-B1DA-106A0DB5C2B9}" srcOrd="0" destOrd="0" parTransId="{CF6D1615-21AC-4282-8CD3-14887332F85B}" sibTransId="{FBC11211-D3AE-4022-9491-16580BDABFC0}"/>
    <dgm:cxn modelId="{EE64CF76-C6E2-4031-ABBB-6291B322F55A}" type="presOf" srcId="{1D21EA67-FCD5-438E-A2F8-B17C58D575D2}" destId="{EE6370D1-C535-47A3-B184-A21391B11ACE}" srcOrd="0" destOrd="1" presId="urn:microsoft.com/office/officeart/2005/8/layout/default"/>
    <dgm:cxn modelId="{A50382A6-B7A4-4CB3-B134-4048C05856F2}" type="presOf" srcId="{CC7410D3-2A7E-4377-A146-5A3C141513F0}" destId="{6A15B4A9-4840-4324-8394-02F01CD33A24}" srcOrd="0" destOrd="1" presId="urn:microsoft.com/office/officeart/2005/8/layout/default"/>
    <dgm:cxn modelId="{16BC41B4-800D-420E-9701-9889FB5E29C7}" srcId="{DF0361B9-C176-4B2F-8A96-0CCFC0BD1870}" destId="{CC7410D3-2A7E-4377-A146-5A3C141513F0}" srcOrd="0" destOrd="0" parTransId="{1D364B62-7104-4912-BF4D-AF72F91A12CD}" sibTransId="{B8FD0358-3A79-4BC8-AD4A-ECFC45BCDA21}"/>
    <dgm:cxn modelId="{1280F5BC-4BFD-45F6-BB4B-49BCC4D75CF6}" srcId="{5812593A-C195-4F7F-A69B-976512D7F200}" destId="{8DD280B6-14BD-48B2-8FA5-73AADC3F2358}" srcOrd="1" destOrd="0" parTransId="{E268389B-CC6B-4F27-B5DF-4F37DB68F217}" sibTransId="{6C6F6400-6014-4F58-BA5E-6533C9183A9C}"/>
    <dgm:cxn modelId="{6A7206BE-3405-4E4D-A9C7-E69F33EBB946}" type="presOf" srcId="{AF6A8350-0EE4-4439-95AE-A9EA918A3296}" destId="{479BF8A1-3DDA-4847-9AF5-3C5F014DCB96}" srcOrd="0" destOrd="0" presId="urn:microsoft.com/office/officeart/2005/8/layout/default"/>
    <dgm:cxn modelId="{24661AC3-2106-4590-A2B7-6EA8D34A374B}" srcId="{107CA215-F97E-4869-B1DA-106A0DB5C2B9}" destId="{BE27EA09-BC6A-48B2-A663-63BEFD331168}" srcOrd="0" destOrd="0" parTransId="{97E96EDD-61A2-436A-AC58-0C0ECBDA18DA}" sibTransId="{E748D080-B0A8-4409-9FBB-7378AE5E8F27}"/>
    <dgm:cxn modelId="{843A3CC3-EF25-4879-B431-D2E0021026A5}" type="presOf" srcId="{DF0361B9-C176-4B2F-8A96-0CCFC0BD1870}" destId="{6A15B4A9-4840-4324-8394-02F01CD33A24}" srcOrd="0" destOrd="0" presId="urn:microsoft.com/office/officeart/2005/8/layout/default"/>
    <dgm:cxn modelId="{89C19DC6-72F0-4CB4-99B2-0D8056B7E75E}" type="presOf" srcId="{8DD280B6-14BD-48B2-8FA5-73AADC3F2358}" destId="{EE6370D1-C535-47A3-B184-A21391B11ACE}" srcOrd="0" destOrd="0" presId="urn:microsoft.com/office/officeart/2005/8/layout/default"/>
    <dgm:cxn modelId="{840ED7E2-275F-46D6-9153-E813921787AE}" srcId="{8DD280B6-14BD-48B2-8FA5-73AADC3F2358}" destId="{1D21EA67-FCD5-438E-A2F8-B17C58D575D2}" srcOrd="0" destOrd="0" parTransId="{A5EDEFD4-87AA-4463-96F1-C842FB1CC49B}" sibTransId="{E58936A8-BE69-4090-BD14-F6686442CC00}"/>
    <dgm:cxn modelId="{A39C99ED-5AB1-4200-BE77-172439762CBE}" type="presOf" srcId="{107CA215-F97E-4869-B1DA-106A0DB5C2B9}" destId="{B226D359-B5A8-401E-9CC7-7022D5C846A3}" srcOrd="0" destOrd="0" presId="urn:microsoft.com/office/officeart/2005/8/layout/default"/>
    <dgm:cxn modelId="{73C2ABF6-34F7-43A6-B3B0-CA2009B3E2E1}" srcId="{5812593A-C195-4F7F-A69B-976512D7F200}" destId="{DF0361B9-C176-4B2F-8A96-0CCFC0BD1870}" srcOrd="3" destOrd="0" parTransId="{F4424430-7AC4-4FE4-8E3D-63345BDB8F53}" sibTransId="{7BA2A0C2-CC1E-4A60-B250-EE50BFDDCE37}"/>
    <dgm:cxn modelId="{5CF61DE0-9396-4E3A-A0C1-E099CE53A4E7}" type="presParOf" srcId="{15AE9FF7-5CF7-4D89-BE95-37D01C624DA9}" destId="{B226D359-B5A8-401E-9CC7-7022D5C846A3}" srcOrd="0" destOrd="0" presId="urn:microsoft.com/office/officeart/2005/8/layout/default"/>
    <dgm:cxn modelId="{DA5C85AE-6FD7-4A09-84C7-4E0A138358EE}" type="presParOf" srcId="{15AE9FF7-5CF7-4D89-BE95-37D01C624DA9}" destId="{47B7EE41-7EC1-4A76-B514-441D5CA585C4}" srcOrd="1" destOrd="0" presId="urn:microsoft.com/office/officeart/2005/8/layout/default"/>
    <dgm:cxn modelId="{44A09D4B-2EC0-43C5-AC52-0CB2BC59441B}" type="presParOf" srcId="{15AE9FF7-5CF7-4D89-BE95-37D01C624DA9}" destId="{EE6370D1-C535-47A3-B184-A21391B11ACE}" srcOrd="2" destOrd="0" presId="urn:microsoft.com/office/officeart/2005/8/layout/default"/>
    <dgm:cxn modelId="{A711B4D1-4C79-4FCC-A0C0-ECDC78933503}" type="presParOf" srcId="{15AE9FF7-5CF7-4D89-BE95-37D01C624DA9}" destId="{7092C05D-D7C9-466A-87FC-D1718CE9FC27}" srcOrd="3" destOrd="0" presId="urn:microsoft.com/office/officeart/2005/8/layout/default"/>
    <dgm:cxn modelId="{7366FE9F-A7F9-46B0-866A-F8F0938A30C1}" type="presParOf" srcId="{15AE9FF7-5CF7-4D89-BE95-37D01C624DA9}" destId="{479BF8A1-3DDA-4847-9AF5-3C5F014DCB96}" srcOrd="4" destOrd="0" presId="urn:microsoft.com/office/officeart/2005/8/layout/default"/>
    <dgm:cxn modelId="{964C7FCA-49E3-42B4-A6F4-D234D0D3FA65}" type="presParOf" srcId="{15AE9FF7-5CF7-4D89-BE95-37D01C624DA9}" destId="{E18398F5-58A7-45B2-82CB-924941C11AB6}" srcOrd="5" destOrd="0" presId="urn:microsoft.com/office/officeart/2005/8/layout/default"/>
    <dgm:cxn modelId="{004636BE-EB16-4833-8CDB-669719837887}" type="presParOf" srcId="{15AE9FF7-5CF7-4D89-BE95-37D01C624DA9}" destId="{6A15B4A9-4840-4324-8394-02F01CD33A2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6D359-B5A8-401E-9CC7-7022D5C846A3}">
      <dsp:nvSpPr>
        <dsp:cNvPr id="0" name=""/>
        <dsp:cNvSpPr/>
      </dsp:nvSpPr>
      <dsp:spPr>
        <a:xfrm>
          <a:off x="430" y="940266"/>
          <a:ext cx="1679589" cy="10077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700" kern="1200" noProof="0" dirty="0"/>
            <a:t>SISD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300" kern="1200" noProof="0" dirty="0"/>
            <a:t>Single Instruction Single Data</a:t>
          </a:r>
        </a:p>
      </dsp:txBody>
      <dsp:txXfrm>
        <a:off x="430" y="940266"/>
        <a:ext cx="1679589" cy="1007753"/>
      </dsp:txXfrm>
    </dsp:sp>
    <dsp:sp modelId="{EE6370D1-C535-47A3-B184-A21391B11ACE}">
      <dsp:nvSpPr>
        <dsp:cNvPr id="0" name=""/>
        <dsp:cNvSpPr/>
      </dsp:nvSpPr>
      <dsp:spPr>
        <a:xfrm>
          <a:off x="1847979" y="940266"/>
          <a:ext cx="1679589" cy="10077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700" kern="1200" noProof="0" dirty="0"/>
            <a:t>SIMD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300" kern="1200" noProof="0" dirty="0"/>
            <a:t>Single Instruction Multiple Data</a:t>
          </a:r>
        </a:p>
      </dsp:txBody>
      <dsp:txXfrm>
        <a:off x="1847979" y="940266"/>
        <a:ext cx="1679589" cy="1007753"/>
      </dsp:txXfrm>
    </dsp:sp>
    <dsp:sp modelId="{479BF8A1-3DDA-4847-9AF5-3C5F014DCB96}">
      <dsp:nvSpPr>
        <dsp:cNvPr id="0" name=""/>
        <dsp:cNvSpPr/>
      </dsp:nvSpPr>
      <dsp:spPr>
        <a:xfrm>
          <a:off x="430" y="2115979"/>
          <a:ext cx="1679589" cy="10077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700" kern="1200" noProof="0" dirty="0"/>
            <a:t>MISD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300" kern="1200" noProof="0" dirty="0"/>
            <a:t>Multiple Instruction Single Data</a:t>
          </a:r>
        </a:p>
      </dsp:txBody>
      <dsp:txXfrm>
        <a:off x="430" y="2115979"/>
        <a:ext cx="1679589" cy="1007753"/>
      </dsp:txXfrm>
    </dsp:sp>
    <dsp:sp modelId="{6A15B4A9-4840-4324-8394-02F01CD33A24}">
      <dsp:nvSpPr>
        <dsp:cNvPr id="0" name=""/>
        <dsp:cNvSpPr/>
      </dsp:nvSpPr>
      <dsp:spPr>
        <a:xfrm>
          <a:off x="1847979" y="2115979"/>
          <a:ext cx="1679589" cy="10077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700" kern="1200" noProof="0" dirty="0"/>
            <a:t>MIMD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300" kern="1200" noProof="0" dirty="0"/>
            <a:t>Multiple Instruction Multiple Data</a:t>
          </a:r>
        </a:p>
      </dsp:txBody>
      <dsp:txXfrm>
        <a:off x="1847979" y="2115979"/>
        <a:ext cx="1679589" cy="1007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4-13T12:55:35.98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5" units="cm"/>
      <inkml:brushProperty name="height" value="0.055" units="cm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43877">
    <iact:property name="dataType"/>
    <iact:actionData xml:id="d0">
      <inkml:trace xmlns:inkml="http://www.w3.org/2003/InkML" xml:id="stk0" contextRef="#ctx0" brushRef="#br0">12656 11403 0,'0'0'4,"-34"0"56,-36 0-45,0-35-6,-34 0 0,0 35-2,0 0 1,34 0 0,0 0 0,1 0-1,-1 0 2,1 0 0,-1 0-3,36 0 4,-1 0 21,0 0-23,-35 0 2,36 0-4,-1 35 3,-35-35-3,1 0 3,34 0-1,-35 0 0,36 35 0,-36-1 1,35-34-2,-34 35 2,34 0-2,0-35 1,35 35 0,-34-35 1,34 69-1,-35-34-1,0 0 2,35 34-2,-35 1 2,0-1-2,1 1 3,-1 34-3,0-34 1,0-1-1,1 1 3,-1-1-3,0 35 1,0-69-2,35 35 3,0-35-1,0 34 0,0 1 18,0-36-20,0 36 2,0-35 0,0-1 0,0 36 0,0-1 0,70-34 0,-35 35 1,34-1-2,-34 36 3,0-36-3,69 35 2,-34 1-2,-1-36 2,35 1-2,1 34 2,-36-69 0,1 34-3,34-34 2,-34 0-2,-1-35 3,70 35-1,-34-1 0,68-34 0,-33 0 0,-1 0 0,0 0 0,-35 0 0,35 0 0,-35 35 0,35 0-1,-34 0 3,34-1-2,-35-34-2,0 35 4,-34-35-2,0 35 0,-1 0 0,35-35 0,36 0-1,33 34 3,1 1-4,35 35 1,-35-36 3,-70 1-2,35 0-1,-69-35 1,34 0 1,0 0-2,-69 0 2,69 0-1,-34 0 8,-35 0-9,34 0 0,1-35 3,-35 35-4,-1-35 6,71-34-5,-71 69-1,1-70 5,0 70-6,0-69 6,-1 69 2,-34-35-5,35 0 2,0 35-1,0-34-4,-35-1 4,69 0-3,-69 0 4,70-69-2,-35 34-2,69 1 5,-35-1-4,36 1 2,-36-1-1,1 1-3,-35-1 6,-35 1-6,34-1 5,1-34-3,0 34 3,-35 36-4,0-1 1,35-35 4,-1 1-6,-34 34 6,0-34-4,35 34-1,0 0 4,-35 0 12,0 1-2,35-1-14,-35 0 2,0 0 6,0 1-6,0-36 18,0 35-10,0-34 2,0 34-13,0 0 10,-35 0-6,0 35 0,0-69-1,1 34 7,-1 0-5,35 1-3,-70-1-1,70 0 3,-69 0 0,69 1-1,-35 34 0,-34-35 0,34 0-1,-35 35 1,35-35 0,-34 0 0,-1 35 0,-34-34 5,35 34-7,-1-35 4,0 35-4,1 0 2,-1-35 0,-34 35-3,35 0 3,-1-35 4,0 35-8,36 0 12,-1-34-5,-35 34 10,1-35-13,-1 35 1,-69-35 3,0 0-9,-70-34 5,1 69 1,-1-70-2,1 36 2,34-36-1,35 35-1,34 35 0,1 0 5,34 0-7,-34 0 5,0 0-3,34 0 2,1 0-2,34 0-1,0 0 4,-34 0-4,34 0 4,0 0-4,-69-34 4,34 34-4,-34 0 4,0 0-2,-1 0-2,1 0 4,35 0-2,-1 0-2,0 0 4,1 0-2,-1 0 0,1 0 0,-1 0-2</inkml:trace>
    </iact:actionData>
  </iact:action>
  <iact:action type="remove" startTime="157381">
    <iact:property name="style" value="instant"/>
    <iact:actionData xml:id="d1" ref="#d0"/>
  </iact:action>
  <iact:action type="add" startTime="157219">
    <iact:property name="dataType" value="strokeEraser"/>
    <iact:actionData xml:id="d2">
      <inkml:trace xmlns:inkml="http://www.w3.org/2003/InkML" xml:id="stk1" contextRef="#ctx0" brushRef="#br1">16899 20267 0,'0'-35'62,"69"0"-45,1-34-10,-1 34 2,35-35-2,36-34 2,-1-35-2,69 0 1,36-70 0,69-69 0,0-35 1,69 35-2,70-35 3,35-69-3,104 0 2,-209 69-2,36 0 0,-71 0 1,1 35 0,-139 69 1,34-34-2,-104 139 2,0-1-2,-104 71 2,0-1 149</inkml:trace>
    </iact:actionData>
  </iact:action>
  <iact:action type="add" startTime="180895">
    <iact:property name="dataType"/>
    <iact:actionData xml:id="d3">
      <inkml:trace xmlns:inkml="http://www.w3.org/2003/InkML" xml:id="stk2" contextRef="#ctx0" brushRef="#br0">19645 13280 0,'35'0'129,"69"0"-120,-69 0-3,35 0 3,-1 0-3,1 0 2,-36 0-1,36 0 1,-35 0 0,0-35 0,34 0 1,1 35 8,-36-35-1,1 1-8,0 34 5,69 0 4,-34 0-1,-1 0 9,-34-70 40,0 1-11,0 34-46,-1 0 7,1 0-6,-35 1-6,0-36 5,0 35 0,35 1-1,0-36 2,-35-34-4,0 69 6,0 0-6,0-34 4,0 34-2,0 0 1,35 0-1,-1 1 4,-34-36 11,0 1 10,0 34-15,0-35-1,0 36-1,0-36 9,0 35 0,-34 0 0,34 1 20,-35-1-28,0-35 4,0 1 4,0-1-8,1 1 2,-36-1 4,35 36 2,-69-1 8,69 35-5,0-35-22,1 35 3,-36-35 8,35 35-6,1 0-3,-36 0 15,1 0-12,34 0-2,0 0 0,-35 0 0,1 0-2,-35 0 4,34 0-2,1 0 0,-1 35 0,0-35 0,1 0-2,-1 0 4,1 0-4,34 0 5,0 35-4,1 0 25,-1-35-9,0 34-14,0-34 3,0 0 0,1 35-6,-1-35 64,35 70-47,0-1-7,0 1 0,0 34-2,0-69-8,0-1 2,0 1-1,0 70 10,0-71-7,0 1-4,-35 0 3,35 0 0,0-1 5,0 36 10,0-1-6,0 36-1,0-36 4,0 1-2,0-35-13,0-1 9,35-34 17,-35 70-16,35-70-1,-1 35-5,-34-1 13,35 1-6,0 35 7,-35 34 14,35-104-12,0 69-11,-1-69 0,-34 35 17,35 0 72,0-35-88,0 35 1,-35-1-9,69-34 0,-69 35 8,35 0 9,0 0-9,34 0 0,-34-1-1,0 1 8,34 0-14,-34-35 15,35 35 81</inkml:trace>
    </iact:actionData>
  </iact:action>
  <iact:action type="add" startTime="185774">
    <iact:property name="dataType"/>
    <iact:actionData xml:id="d4">
      <inkml:trace xmlns:inkml="http://www.w3.org/2003/InkML" xml:id="stk3" contextRef="#ctx0" brushRef="#br2">21975 13697 0,'0'-35'43,"0"0"-39,0 1 6,35-1 0,-35 0 2,34 35 0,1-69-8,0 69 8,-35-70-5,35 70 2,-35-35-3,34-34 0,-34 34 2,35 0 0,0-34 2,0 34-4,0-35 5,-35 36-6,34-1 4,1-35-2,-35 1 8,0-1 3,35 36-11,0 34 1,-35-35 16,0 0 9,0 0-26,0 1 5,0-71 0,0 36 5,0-1-2,0 1 13,0-1-16,0 1 4,0-1 1,0-34-1,0 34-1,0 1 1,0-1 3,-35 35-13,35 1 0,-35-36 5,0 70-2,35-69-3,-34 69 1,34-35 10,-70 0-1,70 0-1,-70 35-6,1 0 7,69-34-8,-70 34-2,36 0 11,-36 0 6,-34 0-6,69 0-7,0 0-3,0 0-1,-34 0 4,34 0-3,0 0 2,-34 0 7,-1 0-8,1 0-2,-1 0 4,1 34-2,-36 1-1,36 0 3,-1 0-4,36-1 1,-36 1 2,0 0 9,70 0-11,-69-1-1,69 1 4,-70 0-4,70 0 4,-34-1-4,34 1 4,-35 0-2,0-35 0,35 35 16,0 34-10,0-34 6,0 0-15,0 34 3,0 1 8,35-1 3,-35-34-11,35 0-3,-35 34 3,34-69 0,-34 35-1,35 0 3,-35 0-4,35 0 6,0-1-6,-35 36 9,34-35-7,-34-1 1,35 1 2,0 0 0,-35 0 1,0 34-6,35-34 11,0 0-9,-35-1-1,34-34 1,-34 70-1,35-70 1,0 35 1,-35-1 6,35 1 11,-35 0-5,34 0 4,1 0-5,0-1-16,0 1 7,-1 0-4,1 0 6,70-1 5,-71 1-9,1 0 6,35-35-9,-70 35 12,69-35-9,-34 34-3,0-34 3,-1 0-2,71 0 13,-70 0 10,34 0 26,-34 0-18</inkml:trace>
    </iact:actionData>
  </iact:action>
  <iact:action type="add" startTime="188527">
    <iact:property name="dataType"/>
    <iact:actionData xml:id="d5">
      <inkml:trace xmlns:inkml="http://www.w3.org/2003/InkML" xml:id="stk4" contextRef="#ctx0" brushRef="#br2">22983 13454 0,'35'0'82,"35"0"-76,-1 0 2,1-35-1,-1 35 0,1 0 3,-1-35-2,36 35-3,-71 0 4,1-35-1,0 35 1,34-34 0,-34 34-3,0-35 1,0 0 3,-1 35-4,1-35 3,35 0 6,-70 1-6,35 34-1,-35-35 1,69 0 1,-34 0-5,0 1 3,-35-1 3,34 35-3,-34-35-3,70-34 3,-35-1 8,-35 1 2,0-1-2,0 1-9,0 34 2,0 0-1,0-35 5,0 1 5,0 34-4,0 0-4,0-34 6,0-1-2,0 1-4,0 34-2,0 0-1,0-34 2,0 34-1,0 0 0,0 0 0,0-69 0,0 69 1,0 1-2,0-1 2,0-35-2,0 36 9,0-1 3,-35-35-4,-35 36 27,36 34-14,-36-35-4,35 35-13,1 0-6,-1-35 7,0 35-9,-35 0 13,1 0 0,-1 0-1,36 0-5,-1 0 5,-35 0 19,1 0-13,34 0-2,0 0-11,0 0 0,-34 0-2,-1 0 4,1 0-2,-35 0-2,-36 0 5,-33 35-6,68-35 6,71 0-4,-1 0 8,-35 0-5,70 35 43,-35-1-19,35 36-11,0-35-15,0-1 1,0 36 6,0-1-8,35-34 2,-35 0 3,0 69-1,35-104 5,0 70-12,-35-35 2,0-1 3,0 1 1,0 35 1,0 34 6,0-35-3,0-34-5,0 35-1,0-36 0,0 36 1,35-35-2,-35 34 1,0 1 0,0-35 2,0 34-2,34-34-2,-34 34 2,0-34 4,0 0-8,35 34 8,-35-34-5,0 35 6,0-1 3,0 1 0,35 34 2,0-69 7,-1 0 6,-34-1-7,35 1-10,0-35 12,34 0-12,-34 0-6,35 0 2,-35 0-4,-1 0 1,36 0 3,-35 0-2,34 0 8,-34 0-2,0 0-4</inkml:trace>
    </iact:actionData>
  </iact:action>
  <iact:action type="remove" startTime="196125">
    <iact:property name="style" value="instant"/>
    <iact:actionData xml:id="d6" ref="#d5"/>
  </iact:action>
  <iact:action type="add" startTime="195999">
    <iact:property name="dataType" value="strokeEraser"/>
    <iact:actionData xml:id="d7">
      <inkml:trace xmlns:inkml="http://www.w3.org/2003/InkML" xml:id="stk5" contextRef="#ctx0" brushRef="#br1">30563 18807 0,'0'0'2,"0"-35"4,35 35 3,-35-35-2,70 35 1,-70-69 1,35 34-2,-35 0 1,34-69 0,-34 34-1,0 1 2,0-36-1,0 1 0,0-35 0,0 0-1,35 0 2,0-35 3,0 35-7,-1-69 7,-34 69-7,35-1 2,0 36 0,-35 35 0,35-1 3,-1 35-4,-34 1 3,0-36 79</inkml:trace>
    </iact:actionData>
  </iact:action>
  <iact:action type="add" startTime="198142">
    <iact:property name="dataType"/>
    <iact:actionData xml:id="d8">
      <inkml:trace xmlns:inkml="http://www.w3.org/2003/InkML" xml:id="stk6" contextRef="#ctx0" brushRef="#br3">23331 13627 0,'0'-34'66,"35"-1"-58,-1 35-1,36-35 1,0 0-1,34 1 0,-69-36 1,34 35-1,1-34 2,34 69 1,-34-70-3,-36 35 2,71-34-2,-71 34-1,1-34 4,0 34-4,34 0 4,-69-69-4,35 69 2,0 0 2,-35-34-2,35 69-2,-35-70 4,0 1 6,35 34 3,-35 0-13,34 0 16,-34-34 56,0 34-71,-34 0-3,-1-34 5,35-1-3,-35 1 5,35-1-4,-70 1-1,70-36 4,0 36-4,-34-35 2,-1-1 2,0-34-1,-34 35-2,69-35 1,-35 69-2,35 1 4,0-1-2,-35 1 0,0-1-2,1-34 10,-1 69-6,-35 1-4,35 34 1,1-35 11,-1 0 4,0 0 3,-34 35-9,34 0-8,-35 0 9,36 0-10,-1 0 0,35 35 2,-70-35 0,70 35-2,-69 0 2,34-1-2,-35 1 3,1 0-3,34 34 2,0-34-2,-34 0 1,34 34 0,0-34 0,0 35 0,1-36 0,-1 1-1,0 0 2,0 0-1,1 69 0,-36-69 0,70 0-1,-69 34 2,34 1-1,35-36-1,0 36 2,-35-35-1,0-1 0,35 36 0,-35-35 16,35 34-2,0 1-4,0 34-2,0-69-7,0 0-3,0 34 2,35 1 8,0-36-8,-35 36 0,35-35 1,-35 34 5,0 1 3,0-35-9,35-1 1,-1 1 0,-34 0-3,35 34 10,0-34 0,0 0-8,-1 0 8,-34-1 0,70 1 2,-70 0-10,35-35-2,-35 35 2,34-35 8,1 69-8,0-69 11,0 35-14,0 0 11,-35-1 3,34 1-6,36 0 22,-70 0-30,69-35 7,-69 35 3,35-35-10,0 34 11,0-34-8,-1 35 0,36 0 43,-35-35-43,0 0 32</inkml:trace>
    </iact:actionData>
  </iact:action>
  <iact:action type="remove" startTime="207621">
    <iact:property name="style" value="instant"/>
    <iact:actionData xml:id="d9" ref="#d8"/>
  </iact:action>
  <iact:action type="remove" startTime="207661">
    <iact:property name="style" value="instant"/>
    <iact:actionData xml:id="d10" ref="#d4"/>
  </iact:action>
  <iact:action type="remove" startTime="207701">
    <iact:property name="style" value="instant"/>
    <iact:actionData xml:id="d11" ref="#d3"/>
  </iact:action>
  <iact:action type="add" startTime="207490">
    <iact:property name="dataType" value="strokeEraser"/>
    <iact:actionData xml:id="d12">
      <inkml:trace xmlns:inkml="http://www.w3.org/2003/InkML" xml:id="stk7" contextRef="#ctx0" brushRef="#br1">32580 16582 0,'-35'0'88,"-69"0"-80,-70 0 1,0 0 1,-69 35-4,-35-1 4,-70 1-3,-34-35-2,34 0 12,-35 0-16,-34 0 4,69 0 7,-34 0-7,69 0 6,-35 0-7,70 0 4,0 0 2,69 0-4,-34 0 2,34 0 0,36 35 0,33 0 1,1-1-2,70 1 1,-1-35 1,36 0 7,-36 35-8,0-35 8,36 0-7,-36 0-1,1 0-1,-1 0 2,0 0-1</inkml:trace>
    </iact:actionData>
  </iact:action>
  <iact:action type="add" startTime="363862">
    <iact:property name="dataType"/>
    <iact:actionData xml:id="d13">
      <inkml:trace xmlns:inkml="http://www.w3.org/2003/InkML" xml:id="stk8" contextRef="#ctx0" brushRef="#br4">1704 6223 0,'-35'0'159,"0"0"-142,-35-35-9,1 35 15,34 0-15,-34 0 0,-1 0 2,35 0-2,1 0-2,-1 0 20,-35 0 21,35 0 49,1 0-81,-1 0-6,35 35 7,0 0 0,0-1-8,0 71 9,0-71 4,-35 1-13,35 0 0,0 35 12,0-36 2,0 1 3,0 35-12,0-1 43,0-34-38,70 0-3,-1-1 17,1-34 0,-1 0-8,1 0-8,-1 0 1,1 0-2,-35 0 2,34 0-8,-34 0-1,35 0 7,-36 0-7,36 0 1,-35 0-1,34 0 7,-34 0-8,34 0 4,-34 0-6,0 0 2,35 0 2,-36 0 0,36 0 15,-1 0-1,-34 0 27,0 0-3,34 0-36,1 0 11,0 0 16,-1 0-18,-34 0 6,0 0-7,34 0-12,-34 0 25,0 0 37,34 0-47,-34-34 10,0-1 29,-35-35-29,0 1-24,0-1 8,0 1 1,-35-1-1,35 35 23,-35 1-10,35-1-25,-34-35 44,-1-34-33,35 69 2,-35 1 7,0-1 26,-34 35 11,69-35-42,-35 35 2,-35 0 10,-34 0-11,34 0 10,36 0-6,-36 0 3,35 0-18,1 0-5,-1 0 10,0 35-4,-34-35 5,-1 35 1,0-35 0,1 0 7,69 34-13,-35 1 6,-69-35 26,34 0-21,1 0 4,34 0-10,-35 0-3,1 0-8,34 0 4,-34 0 3,34 0-3,-35 0-3,-34 0 3,34 0 0,36 0 9</inkml:trace>
    </iact:actionData>
  </iact:action>
  <iact:action type="add" startTime="367223">
    <iact:property name="dataType"/>
    <iact:actionData xml:id="d14">
      <inkml:trace xmlns:inkml="http://www.w3.org/2003/InkML" xml:id="stk9" contextRef="#ctx0" brushRef="#br4">3964 6014 0,'0'0'3,"-35"0"59,0 0-35,0 0-1,-34 0-1,-1 0-3,35 35-13,-34-35 14,34 0-6,-34 0-8,-1 0 7,1 0 1,34 35-3,0-35 10,-35 0-8,36 35 15,-1-35-6,0 34-16,0-34 22,1 35-13,34 0 12,0 34-14,0-34 0,0 0-9,0 34 2,0 1 7,0 0-1,34-36 10,1 1-17,0 35 9,0-70 7,-35 34 16,34 1 0,1 0-27,0 0-2,0-1-3,0 1 6,-35 0-4,34-35 7,-34 69-4,70-69 5,-70 35-10,69 0 14,-34 0 4,35-35-12,-1 0 4,1 35-4,-35-35-6,34 0 0,1 34 10,-1-34-3,-34 0 0,34 0 4,-34 0-14,0 0 6,35 0-6,-1 0 6,1 0-4,34 0-1,0 0 4,1-34-1,-1 34-2,0-35 3,1 35-4,34 0 0,-70 0 2,-34 0 3,34 0-6,-69-35 62,35 35-41,35 0-4,-70-35-14,35 35 7,69 0 0,-69-35 1,-1 1 2,36 34 3,-35 0-12,-1 0-3,1-35-3,0 35 4,69 0 2,-34-35-2,-1 35 0,1 0 3,0 0-2,-1 0 0,1 0-2,-36 0 19,36 0-2,-35 0 1,-1-35-6,36 35 6,-35 0 32,0 0-1,-1 0-30,1 0-13,0 0 4,0-34-11,-1-1 18,1 0 17,-35 0 8,0 1-24,0-1-7,0-69 88,0 69-92,0 0-4,0 0-1,0-69 8,0 34 15,0 36 81,0-1-96,-69 0 8,-1 0-4,1 35-4,-1 0-3,35-34-5,0 34 1,-34 0 3,-1 0 16,1 0-14,-1 0 2,36 0-7,-71 0-1,70 0 0,1 0 0,-36 0 0,1 0 0,-1 0 0,0 0 0,1 0 0,-1 0-2,-34 0 4,0 0-2,-35 0 0,0 0 0,0 0 0,-35 0-2,69 0 4,1 0-2,35 0 0,-36 0-2,36 0 5,-1 0-4,1 0 1,34 0-2,-35 0 4,35 0 109,1 0-103,-36 0-4,35-35-2,1 35-6,-36 0 8,35 0 76,-34 0-59,-1-35 233,35 35-255,35-35 0</inkml:trace>
    </iact:actionData>
  </iact:action>
  <iact:action type="add" startTime="372958">
    <iact:property name="dataType"/>
    <iact:actionData xml:id="d15">
      <inkml:trace xmlns:inkml="http://www.w3.org/2003/InkML" xml:id="stk10" contextRef="#ctx0" brushRef="#br4">1530 7127 0,'-35'-35'9,"-35"35"185,1 0-173,34 0-6,0 0 17,-34 0-16,-1 0 3,1 0-6,69 35-3,-35-35-1,-69 0-4,69 0 3,0 35 2,-34-35-5,34 34 60,-35-34-48,35 0-9,-34 35 0,34 0 0,-34-35 3,-1 0-6,35 35 3,35-1 88,0 36-72,0-1-8,35-34-8,0 0 3,0 34 2,-1-34 3,-34 0-13,105 69 10,-71-104 3,1 35-9,0 0 2,0-35 6,34 35 9,1-35-12,-1 0-4,-34 0-3,0 0 3,34 0 6,36 0 12,-36 0-1,1 0-10,-1 0-1,1 0 5,-1 0-5,1 0 2,34 0 9,-34 0-10,-1 0 3,-34 0-10,0 0-1,34 0 1,1 0 10,0 0-3,-1 0 1,1 0-3,-36 34-5,1-34 9,35 0 0,-1 35-3,-34-35-6,0 0 8,0 0-7,34 0 7,-34 0 0,34 0 8,1 0-9,-35 0 5,0 0-5,34 0-6,-34 0 4,0 0 13,34 0-20,1 0 18,-36-35 0,1 35 10,0 0-20,0 0-6,0 0 9,-1 0-8,36-34-2,-35-1 0,-1 35 2,1 0-1,0-35 8,0 0-2,-1 35-6,-34-35 34,35 35-25,-35-34-2,35 34 28,-35-35-14,35 35-22,-35-35 9,0-34 0,0-1 0,0 35 0,0 1 0,0-36 0,0 1 24,-35 69-23,35-35 1,0 0 0,-35 0 20,0 1-14,35-1-11,-34 35 5,-1-35 4,0 0-12,0 0-4,1 35 10,-1 0-8,-35 0 19,1 0-4,-1 0 2,1 0-2,-36 0 9,71 0-18,-1 0-6,0 0 2,-34 0-4,-1 0 4,35 0-5,0 0 4,-69 0 55,69 0-56,1 0 0,-1 0 0,-35 0 4,1 0-8,34 0 5,0 0-2,-34 0 1,-1 0 2,35 0-3,1 0 1,-36 0 72,0 0-72,36 0 1,-1 0-2,-35 0 2,1 0-3,34 0 5,0 0-4,-34 0 2,34 0 4,0 0 11,0 0-7,1 0 7,-36 0-16,35 0 6,1 0 4,-1 0-10,0 35 191</inkml:trace>
    </iact:actionData>
  </iact:action>
  <iact:action type="add" startTime="384759">
    <iact:property name="dataType"/>
    <iact:actionData xml:id="d16">
      <inkml:trace xmlns:inkml="http://www.w3.org/2003/InkML" xml:id="stk11" contextRef="#ctx0" brushRef="#br4">27677 7718 0,'0'0'4,"35"-35"130,0 35-127,0 0 1,34-35-1,1 35 9,-36 0-8,1 0-2,-35-35 2,35 35 2,35 0-2,-1 0-3,1 0 12,-1 0-6,-34-34-6,34-1 5,1 35-5,69 0 6,35 0-3,0 0 0,0 0 0,34 0-2,-34 0 4,-70 0-4,1 0 2,34 0 2,-35 0-1,-34 0-2,-36 0-1,36 0 44,0 0-19,34 0-6,-35 0-11,-34 0-6,35 0 5,-1 0-6,1 0 1,-1 0-3,1 0 2,-1 0 3,-34 0-1,0 0-4,34 0 5,-34 0 4,35 0 4,-1 0-4,1 0-6,-35 0 0,-1 0 1,36 0 0,-1 0 0,36 0-3,-1 0 2,0 0-1,-34 0 1,-35 0 0,0 0 1,34 0 62,35 0-45,-34 0-2,-1 0-10,1 0 22,-35 0-3,0 0 35,-1 0-60</inkml:trace>
    </iact:actionData>
  </iact:action>
  <iact:action type="add" startTime="386854">
    <iact:property name="dataType"/>
    <iact:actionData xml:id="d17">
      <inkml:trace xmlns:inkml="http://www.w3.org/2003/InkML" xml:id="stk12" contextRef="#ctx0" brushRef="#br4">28234 8448 0,'69'0'88,"-34"0"-80,34 0 0,36 0 0,-36 0-1,1 0 5,-1 0-7,36 0 7,-1 0-5,0 0-1,-34 0 2,-1 0 0,1 0-3,34 0 3,-34 0 0,-1 34 3,1-34-4,-35 0 3,34 0-5,1 0 14,-1 0 35,1 35-46,-35 0-1,-1-35 9,36 0-8,-35 0 17,-1 0-16,1-35-4,35 0 6,-35 1-3,34 34 0,1-35 0,-1 0 1,1 35-3,-1 0 1,-34-35 2,35 35-2,-36 0 8,1 0 4,35 0-4,-36 0-6,36 0 47,-1 0 14,1 0-29,-35 0-2,0 0-35,34 0 32,1 0 64</inkml:trace>
    </iact:actionData>
  </iact:action>
  <iact:action type="remove" startTime="431164">
    <iact:property name="style" value="instant"/>
    <iact:actionData xml:id="d18" ref="#d15"/>
  </iact:action>
  <iact:action type="remove" startTime="431197">
    <iact:property name="style" value="instant"/>
    <iact:actionData xml:id="d19" ref="#d13"/>
  </iact:action>
  <iact:action type="remove" startTime="431478">
    <iact:property name="style" value="instant"/>
    <iact:actionData xml:id="d20" ref="#d14"/>
  </iact:action>
  <iact:action type="remove" startTime="432005">
    <iact:property name="style" value="instant"/>
    <iact:actionData xml:id="d21" ref="#d16"/>
  </iact:action>
  <iact:action type="remove" startTime="432580">
    <iact:property name="style" value="instant"/>
    <iact:actionData xml:id="d22" ref="#d17"/>
  </iact:action>
  <iact:action type="add" startTime="431018">
    <iact:property name="dataType" value="strokeEraser"/>
    <iact:actionData xml:id="d23">
      <inkml:trace xmlns:inkml="http://www.w3.org/2003/InkML" xml:id="stk13" contextRef="#ctx0" brushRef="#br1">10362 15018 0,'0'0'4,"-105"-209"0,1 35 4,0 70 0,69-35-1,-35 69 1,36 1-1,34-1 2,0-34-2,-35 0 2,0-1-1,0 1-1,1-35 2,-36-35-1,35 0 1,-34-34-2,-36-1 0,1 1 2,-35-1-2,0-34 5,35-1-8,-1-68 5,1 68-2,0 1 5,-1 0-8,36-1 6,-1 70-4,36 35 3,-1-69-2,0 103 2,0 1-2,35 35 1,0 34 0,0-35 8,0 36-8,35-1 0,0 0 0,0 35 0,34 0 0,1 0 0,-36 0 1,71 0-2,-36 0 1,36 0 0,-36 0 0,1 0 0,34 35 1,-35 0-1,1-1 0,0 1 0,34 35 0,35-1 0,-35 35 0,35 1 0,-34-36 0,-36 1 0,1-35 0,-35 34 4,34 1-9,-34-36 9,-35 1-8,35 0 5,-1 0-2,-34 34 2,35 1-2,35-1 2,-36 1-2,36 69 2,34-35-2,1 35 1,-36 0 0,35 35 0,1-70 0,-1 70 0,35 0 0,-35 0 0,36-35 0,33 0 0,1 35 1,70-35-1,-36 0-1,105 35 1,-35-35 1,35-35-1,0 0 0,70-34-1,-1-1 1,35-34 1,70-35-2,174 0 2,173 0-1,105 0-1,35 0 2,243 0-2,-70 0 2,-34 0-2,-70 0 1,104 0 0,-103 0 0,-210 0 1,-69 0-2,-70-35 1,-243-34 0,0-1 0,-104 1 1,35-1-2,-36-34 1,-34 34 0,35-34 1,-70 35-2,-34-1 1,-1 0 0,70 1 1,0-1-2,-35 1 2,35-1-1,0-34-1,69 35 1,-34-1 1,-70 0-2,-34 1 2,34-1-1,-35 1 0,35 34 3,0-34-6,1 34 2,-36-35 2,-69 36-2,0-36 2,-70 35-1,0 1 0,-34-1 0,34 0-1,35 35 1,-34-35 1,68 0-1,36 35 0,0 0 2,69 0-2,70 0 1,-1 0-3,36 0 11,-105 0-8,-35 0-4,-69 0-2,-70 0 5,-34 0 21,-70 35-22,0 0 1,0 35 0,0 34 0,0-35 0,0 36 0,0-36 1,0 1-2,0 34 2,0 0-2,-104 35 2,-1 0-2,36 35 1,-35 0 0,-1-35 1,-34 0-1,70 35 0,-1-70-1,-69 70 1,69-70 0,36-34 0,-36-1 1,35-69-1,1 70-1,-1-105 109,0-34-107,35-36-6,-35-34 5,1 0 1,34-35-1,-35-34 0,0-36 0,0 1 1,-34 0-3,34-1 5,0 71-5,0-36 2,1 70-1,34 69 1,-35 1 42,-70 69-35,71 0-5,-36 35-2,35-1 1,1 1-3,-1-35 3,0 35-4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4-13T12:55:35.98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5" units="cm"/>
      <inkml:brushProperty name="height" value="0.055" units="cm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43877">
    <iact:property name="dataType"/>
    <iact:actionData xml:id="d0">
      <inkml:trace xmlns:inkml="http://www.w3.org/2003/InkML" xml:id="stk0" contextRef="#ctx0" brushRef="#br0">12656 11403 0,'0'0'4,"-34"0"56,-36 0-45,0-35-6,-34 0 0,0 35-2,0 0 1,34 0 0,0 0 0,1 0-1,-1 0 2,1 0 0,-1 0-3,36 0 4,-1 0 21,0 0-23,-35 0 2,36 0-4,-1 35 3,-35-35-3,1 0 3,34 0-1,-35 0 0,36 35 0,-36-1 1,35-34-2,-34 35 2,34 0-2,0-35 1,35 35 0,-34-35 1,34 69-1,-35-34-1,0 0 2,35 34-2,-35 1 2,0-1-2,1 1 3,-1 34-3,0-34 1,0-1-1,1 1 3,-1-1-3,0 35 1,0-69-2,35 35 3,0-35-1,0 34 0,0 1 18,0-36-20,0 36 2,0-35 0,0-1 0,0 36 0,0-1 0,70-34 0,-35 35 1,34-1-2,-34 36 3,0-36-3,69 35 2,-34 1-2,-1-36 2,35 1-2,1 34 2,-36-69 0,1 34-3,34-34 2,-34 0-2,-1-35 3,70 35-1,-34-1 0,68-34 0,-33 0 0,-1 0 0,0 0 0,-35 0 0,35 0 0,-35 35 0,35 0-1,-34 0 3,34-1-2,-35-34-2,0 35 4,-34-35-2,0 35 0,-1 0 0,35-35 0,36 0-1,33 34 3,1 1-4,35 35 1,-35-36 3,-70 1-2,35 0-1,-69-35 1,34 0 1,0 0-2,-69 0 2,69 0-1,-34 0 8,-35 0-9,34 0 0,1-35 3,-35 35-4,-1-35 6,71-34-5,-71 69-1,1-70 5,0 70-6,0-69 6,-1 69 2,-34-35-5,35 0 2,0 35-1,0-34-4,-35-1 4,69 0-3,-69 0 4,70-69-2,-35 34-2,69 1 5,-35-1-4,36 1 2,-36-1-1,1 1-3,-35-1 6,-35 1-6,34-1 5,1-34-3,0 34 3,-35 36-4,0-1 1,35-35 4,-1 1-6,-34 34 6,0-34-4,35 34-1,0 0 4,-35 0 12,0 1-2,35-1-14,-35 0 2,0 0 6,0 1-6,0-36 18,0 35-10,0-34 2,0 34-13,0 0 10,-35 0-6,0 35 0,0-69-1,1 34 7,-1 0-5,35 1-3,-70-1-1,70 0 3,-69 0 0,69 1-1,-35 34 0,-34-35 0,34 0-1,-35 35 1,35-35 0,-34 0 0,-1 35 0,-34-34 5,35 34-7,-1-35 4,0 35-4,1 0 2,-1-35 0,-34 35-3,35 0 3,-1-35 4,0 35-8,36 0 12,-1-34-5,-35 34 10,1-35-13,-1 35 1,-69-35 3,0 0-9,-70-34 5,1 69 1,-1-70-2,1 36 2,34-36-1,35 35-1,34 35 0,1 0 5,34 0-7,-34 0 5,0 0-3,34 0 2,1 0-2,34 0-1,0 0 4,-34 0-4,34 0 4,0 0-4,-69-34 4,34 34-4,-34 0 4,0 0-2,-1 0-2,1 0 4,35 0-2,-1 0-2,0 0 4,1 0-2,-1 0 0,1 0 0,-1 0-2</inkml:trace>
    </iact:actionData>
  </iact:action>
  <iact:action type="remove" startTime="157381">
    <iact:property name="style" value="instant"/>
    <iact:actionData xml:id="d1" ref="#d0"/>
  </iact:action>
  <iact:action type="add" startTime="157219">
    <iact:property name="dataType" value="strokeEraser"/>
    <iact:actionData xml:id="d2">
      <inkml:trace xmlns:inkml="http://www.w3.org/2003/InkML" xml:id="stk1" contextRef="#ctx0" brushRef="#br1">16899 20267 0,'0'-35'62,"69"0"-45,1-34-10,-1 34 2,35-35-2,36-34 2,-1-35-2,69 0 1,36-70 0,69-69 0,0-35 1,69 35-2,70-35 3,35-69-3,104 0 2,-209 69-2,36 0 0,-71 0 1,1 35 0,-139 69 1,34-34-2,-104 139 2,0-1-2,-104 71 2,0-1 149</inkml:trace>
    </iact:actionData>
  </iact:action>
  <iact:action type="add" startTime="180895">
    <iact:property name="dataType"/>
    <iact:actionData xml:id="d3">
      <inkml:trace xmlns:inkml="http://www.w3.org/2003/InkML" xml:id="stk2" contextRef="#ctx0" brushRef="#br0">19645 13280 0,'35'0'129,"69"0"-120,-69 0-3,35 0 3,-1 0-3,1 0 2,-36 0-1,36 0 1,-35 0 0,0-35 0,34 0 1,1 35 8,-36-35-1,1 1-8,0 34 5,69 0 4,-34 0-1,-1 0 9,-34-70 40,0 1-11,0 34-46,-1 0 7,1 0-6,-35 1-6,0-36 5,0 35 0,35 1-1,0-36 2,-35-34-4,0 69 6,0 0-6,0-34 4,0 34-2,0 0 1,35 0-1,-1 1 4,-34-36 11,0 1 10,0 34-15,0-35-1,0 36-1,0-36 9,0 35 0,-34 0 0,34 1 20,-35-1-28,0-35 4,0 1 4,0-1-8,1 1 2,-36-1 4,35 36 2,-69-1 8,69 35-5,0-35-22,1 35 3,-36-35 8,35 35-6,1 0-3,-36 0 15,1 0-12,34 0-2,0 0 0,-35 0 0,1 0-2,-35 0 4,34 0-2,1 0 0,-1 35 0,0-35 0,1 0-2,-1 0 4,1 0-4,34 0 5,0 35-4,1 0 25,-1-35-9,0 34-14,0-34 3,0 0 0,1 35-6,-1-35 64,35 70-47,0-1-7,0 1 0,0 34-2,0-69-8,0-1 2,0 1-1,0 70 10,0-71-7,0 1-4,-35 0 3,35 0 0,0-1 5,0 36 10,0-1-6,0 36-1,0-36 4,0 1-2,0-35-13,0-1 9,35-34 17,-35 70-16,35-70-1,-1 35-5,-34-1 13,35 1-6,0 35 7,-35 34 14,35-104-12,0 69-11,-1-69 0,-34 35 17,35 0 72,0-35-88,0 35 1,-35-1-9,69-34 0,-69 35 8,35 0 9,0 0-9,34 0 0,-34-1-1,0 1 8,34 0-14,-34-35 15,35 35 81</inkml:trace>
    </iact:actionData>
  </iact:action>
  <iact:action type="add" startTime="185774">
    <iact:property name="dataType"/>
    <iact:actionData xml:id="d4">
      <inkml:trace xmlns:inkml="http://www.w3.org/2003/InkML" xml:id="stk3" contextRef="#ctx0" brushRef="#br2">21975 13697 0,'0'-35'43,"0"0"-39,0 1 6,35-1 0,-35 0 2,34 35 0,1-69-8,0 69 8,-35-70-5,35 70 2,-35-35-3,34-34 0,-34 34 2,35 0 0,0-34 2,0 34-4,0-35 5,-35 36-6,34-1 4,1-35-2,-35 1 8,0-1 3,35 36-11,0 34 1,-35-35 16,0 0 9,0 0-26,0 1 5,0-71 0,0 36 5,0-1-2,0 1 13,0-1-16,0 1 4,0-1 1,0-34-1,0 34-1,0 1 1,0-1 3,-35 35-13,35 1 0,-35-36 5,0 70-2,35-69-3,-34 69 1,34-35 10,-70 0-1,70 0-1,-70 35-6,1 0 7,69-34-8,-70 34-2,36 0 11,-36 0 6,-34 0-6,69 0-7,0 0-3,0 0-1,-34 0 4,34 0-3,0 0 2,-34 0 7,-1 0-8,1 0-2,-1 0 4,1 34-2,-36 1-1,36 0 3,-1 0-4,36-1 1,-36 1 2,0 0 9,70 0-11,-69-1-1,69 1 4,-70 0-4,70 0 4,-34-1-4,34 1 4,-35 0-2,0-35 0,35 35 16,0 34-10,0-34 6,0 0-15,0 34 3,0 1 8,35-1 3,-35-34-11,35 0-3,-35 34 3,34-69 0,-34 35-1,35 0 3,-35 0-4,35 0 6,0-1-6,-35 36 9,34-35-7,-34-1 1,35 1 2,0 0 0,-35 0 1,0 34-6,35-34 11,0 0-9,-35-1-1,34-34 1,-34 70-1,35-70 1,0 35 1,-35-1 6,35 1 11,-35 0-5,34 0 4,1 0-5,0-1-16,0 1 7,-1 0-4,1 0 6,70-1 5,-71 1-9,1 0 6,35-35-9,-70 35 12,69-35-9,-34 34-3,0-34 3,-1 0-2,71 0 13,-70 0 10,34 0 26,-34 0-18</inkml:trace>
    </iact:actionData>
  </iact:action>
  <iact:action type="add" startTime="188527">
    <iact:property name="dataType"/>
    <iact:actionData xml:id="d5">
      <inkml:trace xmlns:inkml="http://www.w3.org/2003/InkML" xml:id="stk4" contextRef="#ctx0" brushRef="#br2">22983 13454 0,'35'0'82,"35"0"-76,-1 0 2,1-35-1,-1 35 0,1 0 3,-1-35-2,36 35-3,-71 0 4,1-35-1,0 35 1,34-34 0,-34 34-3,0-35 1,0 0 3,-1 35-4,1-35 3,35 0 6,-70 1-6,35 34-1,-35-35 1,69 0 1,-34 0-5,0 1 3,-35-1 3,34 35-3,-34-35-3,70-34 3,-35-1 8,-35 1 2,0-1-2,0 1-9,0 34 2,0 0-1,0-35 5,0 1 5,0 34-4,0 0-4,0-34 6,0-1-2,0 1-4,0 34-2,0 0-1,0-34 2,0 34-1,0 0 0,0 0 0,0-69 0,0 69 1,0 1-2,0-1 2,0-35-2,0 36 9,0-1 3,-35-35-4,-35 36 27,36 34-14,-36-35-4,35 35-13,1 0-6,-1-35 7,0 35-9,-35 0 13,1 0 0,-1 0-1,36 0-5,-1 0 5,-35 0 19,1 0-13,34 0-2,0 0-11,0 0 0,-34 0-2,-1 0 4,1 0-2,-35 0-2,-36 0 5,-33 35-6,68-35 6,71 0-4,-1 0 8,-35 0-5,70 35 43,-35-1-19,35 36-11,0-35-15,0-1 1,0 36 6,0-1-8,35-34 2,-35 0 3,0 69-1,35-104 5,0 70-12,-35-35 2,0-1 3,0 1 1,0 35 1,0 34 6,0-35-3,0-34-5,0 35-1,0-36 0,0 36 1,35-35-2,-35 34 1,0 1 0,0-35 2,0 34-2,34-34-2,-34 34 2,0-34 4,0 0-8,35 34 8,-35-34-5,0 35 6,0-1 3,0 1 0,35 34 2,0-69 7,-1 0 6,-34-1-7,35 1-10,0-35 12,34 0-12,-34 0-6,35 0 2,-35 0-4,-1 0 1,36 0 3,-35 0-2,34 0 8,-34 0-2,0 0-4</inkml:trace>
    </iact:actionData>
  </iact:action>
  <iact:action type="remove" startTime="196125">
    <iact:property name="style" value="instant"/>
    <iact:actionData xml:id="d6" ref="#d5"/>
  </iact:action>
  <iact:action type="add" startTime="195999">
    <iact:property name="dataType" value="strokeEraser"/>
    <iact:actionData xml:id="d7">
      <inkml:trace xmlns:inkml="http://www.w3.org/2003/InkML" xml:id="stk5" contextRef="#ctx0" brushRef="#br1">30563 18807 0,'0'0'2,"0"-35"4,35 35 3,-35-35-2,70 35 1,-70-69 1,35 34-2,-35 0 1,34-69 0,-34 34-1,0 1 2,0-36-1,0 1 0,0-35 0,0 0-1,35 0 2,0-35 3,0 35-7,-1-69 7,-34 69-7,35-1 2,0 36 0,-35 35 0,35-1 3,-1 35-4,-34 1 3,0-36 79</inkml:trace>
    </iact:actionData>
  </iact:action>
  <iact:action type="add" startTime="198142">
    <iact:property name="dataType"/>
    <iact:actionData xml:id="d8">
      <inkml:trace xmlns:inkml="http://www.w3.org/2003/InkML" xml:id="stk6" contextRef="#ctx0" brushRef="#br3">23331 13627 0,'0'-34'66,"35"-1"-58,-1 35-1,36-35 1,0 0-1,34 1 0,-69-36 1,34 35-1,1-34 2,34 69 1,-34-70-3,-36 35 2,71-34-2,-71 34-1,1-34 4,0 34-4,34 0 4,-69-69-4,35 69 2,0 0 2,-35-34-2,35 69-2,-35-70 4,0 1 6,35 34 3,-35 0-13,34 0 16,-34-34 56,0 34-71,-34 0-3,-1-34 5,35-1-3,-35 1 5,35-1-4,-70 1-1,70-36 4,0 36-4,-34-35 2,-1-1 2,0-34-1,-34 35-2,69-35 1,-35 69-2,35 1 4,0-1-2,-35 1 0,0-1-2,1-34 10,-1 69-6,-35 1-4,35 34 1,1-35 11,-1 0 4,0 0 3,-34 35-9,34 0-8,-35 0 9,36 0-10,-1 0 0,35 35 2,-70-35 0,70 35-2,-69 0 2,34-1-2,-35 1 3,1 0-3,34 34 2,0-34-2,-34 0 1,34 34 0,0-34 0,0 35 0,1-36 0,-1 1-1,0 0 2,0 0-1,1 69 0,-36-69 0,70 0-1,-69 34 2,34 1-1,35-36-1,0 36 2,-35-35-1,0-1 0,35 36 0,-35-35 16,35 34-2,0 1-4,0 34-2,0-69-7,0 0-3,0 34 2,35 1 8,0-36-8,-35 36 0,35-35 1,-35 34 5,0 1 3,0-35-9,35-1 1,-1 1 0,-34 0-3,35 34 10,0-34 0,0 0-8,-1 0 8,-34-1 0,70 1 2,-70 0-10,35-35-2,-35 35 2,34-35 8,1 69-8,0-69 11,0 35-14,0 0 11,-35-1 3,34 1-6,36 0 22,-70 0-30,69-35 7,-69 35 3,35-35-10,0 34 11,0-34-8,-1 35 0,36 0 43,-35-35-43,0 0 32</inkml:trace>
    </iact:actionData>
  </iact:action>
  <iact:action type="remove" startTime="207621">
    <iact:property name="style" value="instant"/>
    <iact:actionData xml:id="d9" ref="#d8"/>
  </iact:action>
  <iact:action type="remove" startTime="207661">
    <iact:property name="style" value="instant"/>
    <iact:actionData xml:id="d10" ref="#d4"/>
  </iact:action>
  <iact:action type="remove" startTime="207701">
    <iact:property name="style" value="instant"/>
    <iact:actionData xml:id="d11" ref="#d3"/>
  </iact:action>
  <iact:action type="add" startTime="207490">
    <iact:property name="dataType" value="strokeEraser"/>
    <iact:actionData xml:id="d12">
      <inkml:trace xmlns:inkml="http://www.w3.org/2003/InkML" xml:id="stk7" contextRef="#ctx0" brushRef="#br1">32580 16582 0,'-35'0'88,"-69"0"-80,-70 0 1,0 0 1,-69 35-4,-35-1 4,-70 1-3,-34-35-2,34 0 12,-35 0-16,-34 0 4,69 0 7,-34 0-7,69 0 6,-35 0-7,70 0 4,0 0 2,69 0-4,-34 0 2,34 0 0,36 35 0,33 0 1,1-1-2,70 1 1,-1-35 1,36 0 7,-36 35-8,0-35 8,36 0-7,-36 0-1,1 0-1,-1 0 2,0 0-1</inkml:trace>
    </iact:actionData>
  </iact:action>
  <iact:action type="add" startTime="363862">
    <iact:property name="dataType"/>
    <iact:actionData xml:id="d13">
      <inkml:trace xmlns:inkml="http://www.w3.org/2003/InkML" xml:id="stk8" contextRef="#ctx0" brushRef="#br4">1704 6223 0,'-35'0'159,"0"0"-142,-35-35-9,1 35 15,34 0-15,-34 0 0,-1 0 2,35 0-2,1 0-2,-1 0 20,-35 0 21,35 0 49,1 0-81,-1 0-6,35 35 7,0 0 0,0-1-8,0 71 9,0-71 4,-35 1-13,35 0 0,0 35 12,0-36 2,0 1 3,0 35-12,0-1 43,0-34-38,70 0-3,-1-1 17,1-34 0,-1 0-8,1 0-8,-1 0 1,1 0-2,-35 0 2,34 0-8,-34 0-1,35 0 7,-36 0-7,36 0 1,-35 0-1,34 0 7,-34 0-8,34 0 4,-34 0-6,0 0 2,35 0 2,-36 0 0,36 0 15,-1 0-1,-34 0 27,0 0-3,34 0-36,1 0 11,0 0 16,-1 0-18,-34 0 6,0 0-7,34 0-12,-34 0 25,0 0 37,34 0-47,-34-34 10,0-1 29,-35-35-29,0 1-24,0-1 8,0 1 1,-35-1-1,35 35 23,-35 1-10,35-1-25,-34-35 44,-1-34-33,35 69 2,-35 1 7,0-1 26,-34 35 11,69-35-42,-35 35 2,-35 0 10,-34 0-11,34 0 10,36 0-6,-36 0 3,35 0-18,1 0-5,-1 0 10,0 35-4,-34-35 5,-1 35 1,0-35 0,1 0 7,69 34-13,-35 1 6,-69-35 26,34 0-21,1 0 4,34 0-10,-35 0-3,1 0-8,34 0 4,-34 0 3,34 0-3,-35 0-3,-34 0 3,34 0 0,36 0 9</inkml:trace>
    </iact:actionData>
  </iact:action>
  <iact:action type="add" startTime="367223">
    <iact:property name="dataType"/>
    <iact:actionData xml:id="d14">
      <inkml:trace xmlns:inkml="http://www.w3.org/2003/InkML" xml:id="stk9" contextRef="#ctx0" brushRef="#br4">3964 6014 0,'0'0'3,"-35"0"59,0 0-35,0 0-1,-34 0-1,-1 0-3,35 35-13,-34-35 14,34 0-6,-34 0-8,-1 0 7,1 0 1,34 35-3,0-35 10,-35 0-8,36 35 15,-1-35-6,0 34-16,0-34 22,1 35-13,34 0 12,0 34-14,0-34 0,0 0-9,0 34 2,0 1 7,0 0-1,34-36 10,1 1-17,0 35 9,0-70 7,-35 34 16,34 1 0,1 0-27,0 0-2,0-1-3,0 1 6,-35 0-4,34-35 7,-34 69-4,70-69 5,-70 35-10,69 0 14,-34 0 4,35-35-12,-1 0 4,1 35-4,-35-35-6,34 0 0,1 34 10,-1-34-3,-34 0 0,34 0 4,-34 0-14,0 0 6,35 0-6,-1 0 6,1 0-4,34 0-1,0 0 4,1-34-1,-1 34-2,0-35 3,1 35-4,34 0 0,-70 0 2,-34 0 3,34 0-6,-69-35 62,35 35-41,35 0-4,-70-35-14,35 35 7,69 0 0,-69-35 1,-1 1 2,36 34 3,-35 0-12,-1 0-3,1-35-3,0 35 4,69 0 2,-34-35-2,-1 35 0,1 0 3,0 0-2,-1 0 0,1 0-2,-36 0 19,36 0-2,-35 0 1,-1-35-6,36 35 6,-35 0 32,0 0-1,-1 0-30,1 0-13,0 0 4,0-34-11,-1-1 18,1 0 17,-35 0 8,0 1-24,0-1-7,0-69 88,0 69-92,0 0-4,0 0-1,0-69 8,0 34 15,0 36 81,0-1-96,-69 0 8,-1 0-4,1 35-4,-1 0-3,35-34-5,0 34 1,-34 0 3,-1 0 16,1 0-14,-1 0 2,36 0-7,-71 0-1,70 0 0,1 0 0,-36 0 0,1 0 0,-1 0 0,0 0 0,1 0 0,-1 0-2,-34 0 4,0 0-2,-35 0 0,0 0 0,0 0 0,-35 0-2,69 0 4,1 0-2,35 0 0,-36 0-2,36 0 5,-1 0-4,1 0 1,34 0-2,-35 0 4,35 0 109,1 0-103,-36 0-4,35-35-2,1 35-6,-36 0 8,35 0 76,-34 0-59,-1-35 233,35 35-255,35-35 0</inkml:trace>
    </iact:actionData>
  </iact:action>
  <iact:action type="add" startTime="372958">
    <iact:property name="dataType"/>
    <iact:actionData xml:id="d15">
      <inkml:trace xmlns:inkml="http://www.w3.org/2003/InkML" xml:id="stk10" contextRef="#ctx0" brushRef="#br4">1530 7127 0,'-35'-35'9,"-35"35"185,1 0-173,34 0-6,0 0 17,-34 0-16,-1 0 3,1 0-6,69 35-3,-35-35-1,-69 0-4,69 0 3,0 35 2,-34-35-5,34 34 60,-35-34-48,35 0-9,-34 35 0,34 0 0,-34-35 3,-1 0-6,35 35 3,35-1 88,0 36-72,0-1-8,35-34-8,0 0 3,0 34 2,-1-34 3,-34 0-13,105 69 10,-71-104 3,1 35-9,0 0 2,0-35 6,34 35 9,1-35-12,-1 0-4,-34 0-3,0 0 3,34 0 6,36 0 12,-36 0-1,1 0-10,-1 0-1,1 0 5,-1 0-5,1 0 2,34 0 9,-34 0-10,-1 0 3,-34 0-10,0 0-1,34 0 1,1 0 10,0 0-3,-1 0 1,1 0-3,-36 34-5,1-34 9,35 0 0,-1 35-3,-34-35-6,0 0 8,0 0-7,34 0 7,-34 0 0,34 0 8,1 0-9,-35 0 5,0 0-5,34 0-6,-34 0 4,0 0 13,34 0-20,1 0 18,-36-35 0,1 35 10,0 0-20,0 0-6,0 0 9,-1 0-8,36-34-2,-35-1 0,-1 35 2,1 0-1,0-35 8,0 0-2,-1 35-6,-34-35 34,35 35-25,-35-34-2,35 34 28,-35-35-14,35 35-22,-35-35 9,0-34 0,0-1 0,0 35 0,0 1 0,0-36 0,0 1 24,-35 69-23,35-35 1,0 0 0,-35 0 20,0 1-14,35-1-11,-34 35 5,-1-35 4,0 0-12,0 0-4,1 35 10,-1 0-8,-35 0 19,1 0-4,-1 0 2,1 0-2,-36 0 9,71 0-18,-1 0-6,0 0 2,-34 0-4,-1 0 4,35 0-5,0 0 4,-69 0 55,69 0-56,1 0 0,-1 0 0,-35 0 4,1 0-8,34 0 5,0 0-2,-34 0 1,-1 0 2,35 0-3,1 0 1,-36 0 72,0 0-72,36 0 1,-1 0-2,-35 0 2,1 0-3,34 0 5,0 0-4,-34 0 2,34 0 4,0 0 11,0 0-7,1 0 7,-36 0-16,35 0 6,1 0 4,-1 0-10,0 35 191</inkml:trace>
    </iact:actionData>
  </iact:action>
  <iact:action type="add" startTime="384759">
    <iact:property name="dataType"/>
    <iact:actionData xml:id="d16">
      <inkml:trace xmlns:inkml="http://www.w3.org/2003/InkML" xml:id="stk11" contextRef="#ctx0" brushRef="#br4">27677 7718 0,'0'0'4,"35"-35"130,0 35-127,0 0 1,34-35-1,1 35 9,-36 0-8,1 0-2,-35-35 2,35 35 2,35 0-2,-1 0-3,1 0 12,-1 0-6,-34-34-6,34-1 5,1 35-5,69 0 6,35 0-3,0 0 0,0 0 0,34 0-2,-34 0 4,-70 0-4,1 0 2,34 0 2,-35 0-1,-34 0-2,-36 0-1,36 0 44,0 0-19,34 0-6,-35 0-11,-34 0-6,35 0 5,-1 0-6,1 0 1,-1 0-3,1 0 2,-1 0 3,-34 0-1,0 0-4,34 0 5,-34 0 4,35 0 4,-1 0-4,1 0-6,-35 0 0,-1 0 1,36 0 0,-1 0 0,36 0-3,-1 0 2,0 0-1,-34 0 1,-35 0 0,0 0 1,34 0 62,35 0-45,-34 0-2,-1 0-10,1 0 22,-35 0-3,0 0 35,-1 0-60</inkml:trace>
    </iact:actionData>
  </iact:action>
  <iact:action type="add" startTime="386854">
    <iact:property name="dataType"/>
    <iact:actionData xml:id="d17">
      <inkml:trace xmlns:inkml="http://www.w3.org/2003/InkML" xml:id="stk12" contextRef="#ctx0" brushRef="#br4">28234 8448 0,'69'0'88,"-34"0"-80,34 0 0,36 0 0,-36 0-1,1 0 5,-1 0-7,36 0 7,-1 0-5,0 0-1,-34 0 2,-1 0 0,1 0-3,34 0 3,-34 0 0,-1 34 3,1-34-4,-35 0 3,34 0-5,1 0 14,-1 0 35,1 35-46,-35 0-1,-1-35 9,36 0-8,-35 0 17,-1 0-16,1-35-4,35 0 6,-35 1-3,34 34 0,1-35 0,-1 0 1,1 35-3,-1 0 1,-34-35 2,35 35-2,-36 0 8,1 0 4,35 0-4,-36 0-6,36 0 47,-1 0 14,1 0-29,-35 0-2,0 0-35,34 0 32,1 0 64</inkml:trace>
    </iact:actionData>
  </iact:action>
  <iact:action type="remove" startTime="431164">
    <iact:property name="style" value="instant"/>
    <iact:actionData xml:id="d18" ref="#d15"/>
  </iact:action>
  <iact:action type="remove" startTime="431197">
    <iact:property name="style" value="instant"/>
    <iact:actionData xml:id="d19" ref="#d13"/>
  </iact:action>
  <iact:action type="remove" startTime="431478">
    <iact:property name="style" value="instant"/>
    <iact:actionData xml:id="d20" ref="#d14"/>
  </iact:action>
  <iact:action type="remove" startTime="432005">
    <iact:property name="style" value="instant"/>
    <iact:actionData xml:id="d21" ref="#d16"/>
  </iact:action>
  <iact:action type="remove" startTime="432580">
    <iact:property name="style" value="instant"/>
    <iact:actionData xml:id="d22" ref="#d17"/>
  </iact:action>
  <iact:action type="add" startTime="431018">
    <iact:property name="dataType" value="strokeEraser"/>
    <iact:actionData xml:id="d23">
      <inkml:trace xmlns:inkml="http://www.w3.org/2003/InkML" xml:id="stk13" contextRef="#ctx0" brushRef="#br1">10362 15018 0,'0'0'4,"-105"-209"0,1 35 4,0 70 0,69-35-1,-35 69 1,36 1-1,34-1 2,0-34-2,-35 0 2,0-1-1,0 1-1,1-35 2,-36-35-1,35 0 1,-34-34-2,-36-1 0,1 1 2,-35-1-2,0-34 5,35-1-8,-1-68 5,1 68-2,0 1 5,-1 0-8,36-1 6,-1 70-4,36 35 3,-1-69-2,0 103 2,0 1-2,35 35 1,0 34 0,0-35 8,0 36-8,35-1 0,0 0 0,0 35 0,34 0 0,1 0 0,-36 0 1,71 0-2,-36 0 1,36 0 0,-36 0 0,1 0 0,34 35 1,-35 0-1,1-1 0,0 1 0,34 35 0,35-1 0,-35 35 0,35 1 0,-34-36 0,-36 1 0,1-35 0,-35 34 4,34 1-9,-34-36 9,-35 1-8,35 0 5,-1 0-2,-34 34 2,35 1-2,35-1 2,-36 1-2,36 69 2,34-35-2,1 35 1,-36 0 0,35 35 0,1-70 0,-1 70 0,35 0 0,-35 0 0,36-35 0,33 0 0,1 35 1,70-35-1,-36 0-1,105 35 1,-35-35 1,35-35-1,0 0 0,70-34-1,-1-1 1,35-34 1,70-35-2,174 0 2,173 0-1,105 0-1,35 0 2,243 0-2,-70 0 2,-34 0-2,-70 0 1,104 0 0,-103 0 0,-210 0 1,-69 0-2,-70-35 1,-243-34 0,0-1 0,-104 1 1,35-1-2,-36-34 1,-34 34 0,35-34 1,-70 35-2,-34-1 1,-1 0 0,70 1 1,0-1-2,-35 1 2,35-1-1,0-34-1,69 35 1,-34-1 1,-70 0-2,-34 1 2,34-1-1,-35 1 0,35 34 3,0-34-6,1 34 2,-36-35 2,-69 36-2,0-36 2,-70 35-1,0 1 0,-34-1 0,34 0-1,35 35 1,-34-35 1,68 0-1,36 35 0,0 0 2,69 0-2,70 0 1,-1 0-3,36 0 11,-105 0-8,-35 0-4,-69 0-2,-70 0 5,-34 0 21,-70 35-22,0 0 1,0 35 0,0 34 0,0-35 0,0 36 0,0-36 1,0 1-2,0 34 2,0 0-2,-104 35 2,-1 0-2,36 35 1,-35 0 0,-1-35 1,-34 0-1,70 35 0,-1-70-1,-69 70 1,69-70 0,36-34 0,-36-1 1,35-69-1,1 70-1,-1-105 109,0-34-107,35-36-6,-35-34 5,1 0 1,34-35-1,-35-34 0,0-36 0,0 1 1,-34 0-3,34-1 5,0 71-5,0-36 2,1 70-1,34 69 1,-35 1 42,-70 69-35,71 0-5,-36 35-2,35-1 1,1 1-3,-1-35 3,0 35-4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4-13T12:55:35.98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5" units="cm"/>
      <inkml:brushProperty name="height" value="0.055" units="cm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43877">
    <iact:property name="dataType"/>
    <iact:actionData xml:id="d0">
      <inkml:trace xmlns:inkml="http://www.w3.org/2003/InkML" xml:id="stk0" contextRef="#ctx0" brushRef="#br0">12656 11403 0,'0'0'4,"-34"0"56,-36 0-45,0-35-6,-34 0 0,0 35-2,0 0 1,34 0 0,0 0 0,1 0-1,-1 0 2,1 0 0,-1 0-3,36 0 4,-1 0 21,0 0-23,-35 0 2,36 0-4,-1 35 3,-35-35-3,1 0 3,34 0-1,-35 0 0,36 35 0,-36-1 1,35-34-2,-34 35 2,34 0-2,0-35 1,35 35 0,-34-35 1,34 69-1,-35-34-1,0 0 2,35 34-2,-35 1 2,0-1-2,1 1 3,-1 34-3,0-34 1,0-1-1,1 1 3,-1-1-3,0 35 1,0-69-2,35 35 3,0-35-1,0 34 0,0 1 18,0-36-20,0 36 2,0-35 0,0-1 0,0 36 0,0-1 0,70-34 0,-35 35 1,34-1-2,-34 36 3,0-36-3,69 35 2,-34 1-2,-1-36 2,35 1-2,1 34 2,-36-69 0,1 34-3,34-34 2,-34 0-2,-1-35 3,70 35-1,-34-1 0,68-34 0,-33 0 0,-1 0 0,0 0 0,-35 0 0,35 0 0,-35 35 0,35 0-1,-34 0 3,34-1-2,-35-34-2,0 35 4,-34-35-2,0 35 0,-1 0 0,35-35 0,36 0-1,33 34 3,1 1-4,35 35 1,-35-36 3,-70 1-2,35 0-1,-69-35 1,34 0 1,0 0-2,-69 0 2,69 0-1,-34 0 8,-35 0-9,34 0 0,1-35 3,-35 35-4,-1-35 6,71-34-5,-71 69-1,1-70 5,0 70-6,0-69 6,-1 69 2,-34-35-5,35 0 2,0 35-1,0-34-4,-35-1 4,69 0-3,-69 0 4,70-69-2,-35 34-2,69 1 5,-35-1-4,36 1 2,-36-1-1,1 1-3,-35-1 6,-35 1-6,34-1 5,1-34-3,0 34 3,-35 36-4,0-1 1,35-35 4,-1 1-6,-34 34 6,0-34-4,35 34-1,0 0 4,-35 0 12,0 1-2,35-1-14,-35 0 2,0 0 6,0 1-6,0-36 18,0 35-10,0-34 2,0 34-13,0 0 10,-35 0-6,0 35 0,0-69-1,1 34 7,-1 0-5,35 1-3,-70-1-1,70 0 3,-69 0 0,69 1-1,-35 34 0,-34-35 0,34 0-1,-35 35 1,35-35 0,-34 0 0,-1 35 0,-34-34 5,35 34-7,-1-35 4,0 35-4,1 0 2,-1-35 0,-34 35-3,35 0 3,-1-35 4,0 35-8,36 0 12,-1-34-5,-35 34 10,1-35-13,-1 35 1,-69-35 3,0 0-9,-70-34 5,1 69 1,-1-70-2,1 36 2,34-36-1,35 35-1,34 35 0,1 0 5,34 0-7,-34 0 5,0 0-3,34 0 2,1 0-2,34 0-1,0 0 4,-34 0-4,34 0 4,0 0-4,-69-34 4,34 34-4,-34 0 4,0 0-2,-1 0-2,1 0 4,35 0-2,-1 0-2,0 0 4,1 0-2,-1 0 0,1 0 0,-1 0-2</inkml:trace>
    </iact:actionData>
  </iact:action>
  <iact:action type="remove" startTime="157381">
    <iact:property name="style" value="instant"/>
    <iact:actionData xml:id="d1" ref="#d0"/>
  </iact:action>
  <iact:action type="add" startTime="157219">
    <iact:property name="dataType" value="strokeEraser"/>
    <iact:actionData xml:id="d2">
      <inkml:trace xmlns:inkml="http://www.w3.org/2003/InkML" xml:id="stk1" contextRef="#ctx0" brushRef="#br1">16899 20267 0,'0'-35'62,"69"0"-45,1-34-10,-1 34 2,35-35-2,36-34 2,-1-35-2,69 0 1,36-70 0,69-69 0,0-35 1,69 35-2,70-35 3,35-69-3,104 0 2,-209 69-2,36 0 0,-71 0 1,1 35 0,-139 69 1,34-34-2,-104 139 2,0-1-2,-104 71 2,0-1 149</inkml:trace>
    </iact:actionData>
  </iact:action>
  <iact:action type="add" startTime="180895">
    <iact:property name="dataType"/>
    <iact:actionData xml:id="d3">
      <inkml:trace xmlns:inkml="http://www.w3.org/2003/InkML" xml:id="stk2" contextRef="#ctx0" brushRef="#br0">19645 13280 0,'35'0'129,"69"0"-120,-69 0-3,35 0 3,-1 0-3,1 0 2,-36 0-1,36 0 1,-35 0 0,0-35 0,34 0 1,1 35 8,-36-35-1,1 1-8,0 34 5,69 0 4,-34 0-1,-1 0 9,-34-70 40,0 1-11,0 34-46,-1 0 7,1 0-6,-35 1-6,0-36 5,0 35 0,35 1-1,0-36 2,-35-34-4,0 69 6,0 0-6,0-34 4,0 34-2,0 0 1,35 0-1,-1 1 4,-34-36 11,0 1 10,0 34-15,0-35-1,0 36-1,0-36 9,0 35 0,-34 0 0,34 1 20,-35-1-28,0-35 4,0 1 4,0-1-8,1 1 2,-36-1 4,35 36 2,-69-1 8,69 35-5,0-35-22,1 35 3,-36-35 8,35 35-6,1 0-3,-36 0 15,1 0-12,34 0-2,0 0 0,-35 0 0,1 0-2,-35 0 4,34 0-2,1 0 0,-1 35 0,0-35 0,1 0-2,-1 0 4,1 0-4,34 0 5,0 35-4,1 0 25,-1-35-9,0 34-14,0-34 3,0 0 0,1 35-6,-1-35 64,35 70-47,0-1-7,0 1 0,0 34-2,0-69-8,0-1 2,0 1-1,0 70 10,0-71-7,0 1-4,-35 0 3,35 0 0,0-1 5,0 36 10,0-1-6,0 36-1,0-36 4,0 1-2,0-35-13,0-1 9,35-34 17,-35 70-16,35-70-1,-1 35-5,-34-1 13,35 1-6,0 35 7,-35 34 14,35-104-12,0 69-11,-1-69 0,-34 35 17,35 0 72,0-35-88,0 35 1,-35-1-9,69-34 0,-69 35 8,35 0 9,0 0-9,34 0 0,-34-1-1,0 1 8,34 0-14,-34-35 15,35 35 81</inkml:trace>
    </iact:actionData>
  </iact:action>
  <iact:action type="add" startTime="185774">
    <iact:property name="dataType"/>
    <iact:actionData xml:id="d4">
      <inkml:trace xmlns:inkml="http://www.w3.org/2003/InkML" xml:id="stk3" contextRef="#ctx0" brushRef="#br2">21975 13697 0,'0'-35'43,"0"0"-39,0 1 6,35-1 0,-35 0 2,34 35 0,1-69-8,0 69 8,-35-70-5,35 70 2,-35-35-3,34-34 0,-34 34 2,35 0 0,0-34 2,0 34-4,0-35 5,-35 36-6,34-1 4,1-35-2,-35 1 8,0-1 3,35 36-11,0 34 1,-35-35 16,0 0 9,0 0-26,0 1 5,0-71 0,0 36 5,0-1-2,0 1 13,0-1-16,0 1 4,0-1 1,0-34-1,0 34-1,0 1 1,0-1 3,-35 35-13,35 1 0,-35-36 5,0 70-2,35-69-3,-34 69 1,34-35 10,-70 0-1,70 0-1,-70 35-6,1 0 7,69-34-8,-70 34-2,36 0 11,-36 0 6,-34 0-6,69 0-7,0 0-3,0 0-1,-34 0 4,34 0-3,0 0 2,-34 0 7,-1 0-8,1 0-2,-1 0 4,1 34-2,-36 1-1,36 0 3,-1 0-4,36-1 1,-36 1 2,0 0 9,70 0-11,-69-1-1,69 1 4,-70 0-4,70 0 4,-34-1-4,34 1 4,-35 0-2,0-35 0,35 35 16,0 34-10,0-34 6,0 0-15,0 34 3,0 1 8,35-1 3,-35-34-11,35 0-3,-35 34 3,34-69 0,-34 35-1,35 0 3,-35 0-4,35 0 6,0-1-6,-35 36 9,34-35-7,-34-1 1,35 1 2,0 0 0,-35 0 1,0 34-6,35-34 11,0 0-9,-35-1-1,34-34 1,-34 70-1,35-70 1,0 35 1,-35-1 6,35 1 11,-35 0-5,34 0 4,1 0-5,0-1-16,0 1 7,-1 0-4,1 0 6,70-1 5,-71 1-9,1 0 6,35-35-9,-70 35 12,69-35-9,-34 34-3,0-34 3,-1 0-2,71 0 13,-70 0 10,34 0 26,-34 0-18</inkml:trace>
    </iact:actionData>
  </iact:action>
  <iact:action type="add" startTime="188527">
    <iact:property name="dataType"/>
    <iact:actionData xml:id="d5">
      <inkml:trace xmlns:inkml="http://www.w3.org/2003/InkML" xml:id="stk4" contextRef="#ctx0" brushRef="#br2">22983 13454 0,'35'0'82,"35"0"-76,-1 0 2,1-35-1,-1 35 0,1 0 3,-1-35-2,36 35-3,-71 0 4,1-35-1,0 35 1,34-34 0,-34 34-3,0-35 1,0 0 3,-1 35-4,1-35 3,35 0 6,-70 1-6,35 34-1,-35-35 1,69 0 1,-34 0-5,0 1 3,-35-1 3,34 35-3,-34-35-3,70-34 3,-35-1 8,-35 1 2,0-1-2,0 1-9,0 34 2,0 0-1,0-35 5,0 1 5,0 34-4,0 0-4,0-34 6,0-1-2,0 1-4,0 34-2,0 0-1,0-34 2,0 34-1,0 0 0,0 0 0,0-69 0,0 69 1,0 1-2,0-1 2,0-35-2,0 36 9,0-1 3,-35-35-4,-35 36 27,36 34-14,-36-35-4,35 35-13,1 0-6,-1-35 7,0 35-9,-35 0 13,1 0 0,-1 0-1,36 0-5,-1 0 5,-35 0 19,1 0-13,34 0-2,0 0-11,0 0 0,-34 0-2,-1 0 4,1 0-2,-35 0-2,-36 0 5,-33 35-6,68-35 6,71 0-4,-1 0 8,-35 0-5,70 35 43,-35-1-19,35 36-11,0-35-15,0-1 1,0 36 6,0-1-8,35-34 2,-35 0 3,0 69-1,35-104 5,0 70-12,-35-35 2,0-1 3,0 1 1,0 35 1,0 34 6,0-35-3,0-34-5,0 35-1,0-36 0,0 36 1,35-35-2,-35 34 1,0 1 0,0-35 2,0 34-2,34-34-2,-34 34 2,0-34 4,0 0-8,35 34 8,-35-34-5,0 35 6,0-1 3,0 1 0,35 34 2,0-69 7,-1 0 6,-34-1-7,35 1-10,0-35 12,34 0-12,-34 0-6,35 0 2,-35 0-4,-1 0 1,36 0 3,-35 0-2,34 0 8,-34 0-2,0 0-4</inkml:trace>
    </iact:actionData>
  </iact:action>
  <iact:action type="remove" startTime="196125">
    <iact:property name="style" value="instant"/>
    <iact:actionData xml:id="d6" ref="#d5"/>
  </iact:action>
  <iact:action type="add" startTime="195999">
    <iact:property name="dataType" value="strokeEraser"/>
    <iact:actionData xml:id="d7">
      <inkml:trace xmlns:inkml="http://www.w3.org/2003/InkML" xml:id="stk5" contextRef="#ctx0" brushRef="#br1">30563 18807 0,'0'0'2,"0"-35"4,35 35 3,-35-35-2,70 35 1,-70-69 1,35 34-2,-35 0 1,34-69 0,-34 34-1,0 1 2,0-36-1,0 1 0,0-35 0,0 0-1,35 0 2,0-35 3,0 35-7,-1-69 7,-34 69-7,35-1 2,0 36 0,-35 35 0,35-1 3,-1 35-4,-34 1 3,0-36 79</inkml:trace>
    </iact:actionData>
  </iact:action>
  <iact:action type="add" startTime="198142">
    <iact:property name="dataType"/>
    <iact:actionData xml:id="d8">
      <inkml:trace xmlns:inkml="http://www.w3.org/2003/InkML" xml:id="stk6" contextRef="#ctx0" brushRef="#br3">23331 13627 0,'0'-34'66,"35"-1"-58,-1 35-1,36-35 1,0 0-1,34 1 0,-69-36 1,34 35-1,1-34 2,34 69 1,-34-70-3,-36 35 2,71-34-2,-71 34-1,1-34 4,0 34-4,34 0 4,-69-69-4,35 69 2,0 0 2,-35-34-2,35 69-2,-35-70 4,0 1 6,35 34 3,-35 0-13,34 0 16,-34-34 56,0 34-71,-34 0-3,-1-34 5,35-1-3,-35 1 5,35-1-4,-70 1-1,70-36 4,0 36-4,-34-35 2,-1-1 2,0-34-1,-34 35-2,69-35 1,-35 69-2,35 1 4,0-1-2,-35 1 0,0-1-2,1-34 10,-1 69-6,-35 1-4,35 34 1,1-35 11,-1 0 4,0 0 3,-34 35-9,34 0-8,-35 0 9,36 0-10,-1 0 0,35 35 2,-70-35 0,70 35-2,-69 0 2,34-1-2,-35 1 3,1 0-3,34 34 2,0-34-2,-34 0 1,34 34 0,0-34 0,0 35 0,1-36 0,-1 1-1,0 0 2,0 0-1,1 69 0,-36-69 0,70 0-1,-69 34 2,34 1-1,35-36-1,0 36 2,-35-35-1,0-1 0,35 36 0,-35-35 16,35 34-2,0 1-4,0 34-2,0-69-7,0 0-3,0 34 2,35 1 8,0-36-8,-35 36 0,35-35 1,-35 34 5,0 1 3,0-35-9,35-1 1,-1 1 0,-34 0-3,35 34 10,0-34 0,0 0-8,-1 0 8,-34-1 0,70 1 2,-70 0-10,35-35-2,-35 35 2,34-35 8,1 69-8,0-69 11,0 35-14,0 0 11,-35-1 3,34 1-6,36 0 22,-70 0-30,69-35 7,-69 35 3,35-35-10,0 34 11,0-34-8,-1 35 0,36 0 43,-35-35-43,0 0 32</inkml:trace>
    </iact:actionData>
  </iact:action>
  <iact:action type="remove" startTime="207621">
    <iact:property name="style" value="instant"/>
    <iact:actionData xml:id="d9" ref="#d8"/>
  </iact:action>
  <iact:action type="remove" startTime="207661">
    <iact:property name="style" value="instant"/>
    <iact:actionData xml:id="d10" ref="#d4"/>
  </iact:action>
  <iact:action type="remove" startTime="207701">
    <iact:property name="style" value="instant"/>
    <iact:actionData xml:id="d11" ref="#d3"/>
  </iact:action>
  <iact:action type="add" startTime="207490">
    <iact:property name="dataType" value="strokeEraser"/>
    <iact:actionData xml:id="d12">
      <inkml:trace xmlns:inkml="http://www.w3.org/2003/InkML" xml:id="stk7" contextRef="#ctx0" brushRef="#br1">32580 16582 0,'-35'0'88,"-69"0"-80,-70 0 1,0 0 1,-69 35-4,-35-1 4,-70 1-3,-34-35-2,34 0 12,-35 0-16,-34 0 4,69 0 7,-34 0-7,69 0 6,-35 0-7,70 0 4,0 0 2,69 0-4,-34 0 2,34 0 0,36 35 0,33 0 1,1-1-2,70 1 1,-1-35 1,36 0 7,-36 35-8,0-35 8,36 0-7,-36 0-1,1 0-1,-1 0 2,0 0-1</inkml:trace>
    </iact:actionData>
  </iact:action>
  <iact:action type="add" startTime="363862">
    <iact:property name="dataType"/>
    <iact:actionData xml:id="d13">
      <inkml:trace xmlns:inkml="http://www.w3.org/2003/InkML" xml:id="stk8" contextRef="#ctx0" brushRef="#br4">1704 6223 0,'-35'0'159,"0"0"-142,-35-35-9,1 35 15,34 0-15,-34 0 0,-1 0 2,35 0-2,1 0-2,-1 0 20,-35 0 21,35 0 49,1 0-81,-1 0-6,35 35 7,0 0 0,0-1-8,0 71 9,0-71 4,-35 1-13,35 0 0,0 35 12,0-36 2,0 1 3,0 35-12,0-1 43,0-34-38,70 0-3,-1-1 17,1-34 0,-1 0-8,1 0-8,-1 0 1,1 0-2,-35 0 2,34 0-8,-34 0-1,35 0 7,-36 0-7,36 0 1,-35 0-1,34 0 7,-34 0-8,34 0 4,-34 0-6,0 0 2,35 0 2,-36 0 0,36 0 15,-1 0-1,-34 0 27,0 0-3,34 0-36,1 0 11,0 0 16,-1 0-18,-34 0 6,0 0-7,34 0-12,-34 0 25,0 0 37,34 0-47,-34-34 10,0-1 29,-35-35-29,0 1-24,0-1 8,0 1 1,-35-1-1,35 35 23,-35 1-10,35-1-25,-34-35 44,-1-34-33,35 69 2,-35 1 7,0-1 26,-34 35 11,69-35-42,-35 35 2,-35 0 10,-34 0-11,34 0 10,36 0-6,-36 0 3,35 0-18,1 0-5,-1 0 10,0 35-4,-34-35 5,-1 35 1,0-35 0,1 0 7,69 34-13,-35 1 6,-69-35 26,34 0-21,1 0 4,34 0-10,-35 0-3,1 0-8,34 0 4,-34 0 3,34 0-3,-35 0-3,-34 0 3,34 0 0,36 0 9</inkml:trace>
    </iact:actionData>
  </iact:action>
  <iact:action type="add" startTime="367223">
    <iact:property name="dataType"/>
    <iact:actionData xml:id="d14">
      <inkml:trace xmlns:inkml="http://www.w3.org/2003/InkML" xml:id="stk9" contextRef="#ctx0" brushRef="#br4">3964 6014 0,'0'0'3,"-35"0"59,0 0-35,0 0-1,-34 0-1,-1 0-3,35 35-13,-34-35 14,34 0-6,-34 0-8,-1 0 7,1 0 1,34 35-3,0-35 10,-35 0-8,36 35 15,-1-35-6,0 34-16,0-34 22,1 35-13,34 0 12,0 34-14,0-34 0,0 0-9,0 34 2,0 1 7,0 0-1,34-36 10,1 1-17,0 35 9,0-70 7,-35 34 16,34 1 0,1 0-27,0 0-2,0-1-3,0 1 6,-35 0-4,34-35 7,-34 69-4,70-69 5,-70 35-10,69 0 14,-34 0 4,35-35-12,-1 0 4,1 35-4,-35-35-6,34 0 0,1 34 10,-1-34-3,-34 0 0,34 0 4,-34 0-14,0 0 6,35 0-6,-1 0 6,1 0-4,34 0-1,0 0 4,1-34-1,-1 34-2,0-35 3,1 35-4,34 0 0,-70 0 2,-34 0 3,34 0-6,-69-35 62,35 35-41,35 0-4,-70-35-14,35 35 7,69 0 0,-69-35 1,-1 1 2,36 34 3,-35 0-12,-1 0-3,1-35-3,0 35 4,69 0 2,-34-35-2,-1 35 0,1 0 3,0 0-2,-1 0 0,1 0-2,-36 0 19,36 0-2,-35 0 1,-1-35-6,36 35 6,-35 0 32,0 0-1,-1 0-30,1 0-13,0 0 4,0-34-11,-1-1 18,1 0 17,-35 0 8,0 1-24,0-1-7,0-69 88,0 69-92,0 0-4,0 0-1,0-69 8,0 34 15,0 36 81,0-1-96,-69 0 8,-1 0-4,1 35-4,-1 0-3,35-34-5,0 34 1,-34 0 3,-1 0 16,1 0-14,-1 0 2,36 0-7,-71 0-1,70 0 0,1 0 0,-36 0 0,1 0 0,-1 0 0,0 0 0,1 0 0,-1 0-2,-34 0 4,0 0-2,-35 0 0,0 0 0,0 0 0,-35 0-2,69 0 4,1 0-2,35 0 0,-36 0-2,36 0 5,-1 0-4,1 0 1,34 0-2,-35 0 4,35 0 109,1 0-103,-36 0-4,35-35-2,1 35-6,-36 0 8,35 0 76,-34 0-59,-1-35 233,35 35-255,35-35 0</inkml:trace>
    </iact:actionData>
  </iact:action>
  <iact:action type="add" startTime="372958">
    <iact:property name="dataType"/>
    <iact:actionData xml:id="d15">
      <inkml:trace xmlns:inkml="http://www.w3.org/2003/InkML" xml:id="stk10" contextRef="#ctx0" brushRef="#br4">1530 7127 0,'-35'-35'9,"-35"35"185,1 0-173,34 0-6,0 0 17,-34 0-16,-1 0 3,1 0-6,69 35-3,-35-35-1,-69 0-4,69 0 3,0 35 2,-34-35-5,34 34 60,-35-34-48,35 0-9,-34 35 0,34 0 0,-34-35 3,-1 0-6,35 35 3,35-1 88,0 36-72,0-1-8,35-34-8,0 0 3,0 34 2,-1-34 3,-34 0-13,105 69 10,-71-104 3,1 35-9,0 0 2,0-35 6,34 35 9,1-35-12,-1 0-4,-34 0-3,0 0 3,34 0 6,36 0 12,-36 0-1,1 0-10,-1 0-1,1 0 5,-1 0-5,1 0 2,34 0 9,-34 0-10,-1 0 3,-34 0-10,0 0-1,34 0 1,1 0 10,0 0-3,-1 0 1,1 0-3,-36 34-5,1-34 9,35 0 0,-1 35-3,-34-35-6,0 0 8,0 0-7,34 0 7,-34 0 0,34 0 8,1 0-9,-35 0 5,0 0-5,34 0-6,-34 0 4,0 0 13,34 0-20,1 0 18,-36-35 0,1 35 10,0 0-20,0 0-6,0 0 9,-1 0-8,36-34-2,-35-1 0,-1 35 2,1 0-1,0-35 8,0 0-2,-1 35-6,-34-35 34,35 35-25,-35-34-2,35 34 28,-35-35-14,35 35-22,-35-35 9,0-34 0,0-1 0,0 35 0,0 1 0,0-36 0,0 1 24,-35 69-23,35-35 1,0 0 0,-35 0 20,0 1-14,35-1-11,-34 35 5,-1-35 4,0 0-12,0 0-4,1 35 10,-1 0-8,-35 0 19,1 0-4,-1 0 2,1 0-2,-36 0 9,71 0-18,-1 0-6,0 0 2,-34 0-4,-1 0 4,35 0-5,0 0 4,-69 0 55,69 0-56,1 0 0,-1 0 0,-35 0 4,1 0-8,34 0 5,0 0-2,-34 0 1,-1 0 2,35 0-3,1 0 1,-36 0 72,0 0-72,36 0 1,-1 0-2,-35 0 2,1 0-3,34 0 5,0 0-4,-34 0 2,34 0 4,0 0 11,0 0-7,1 0 7,-36 0-16,35 0 6,1 0 4,-1 0-10,0 35 191</inkml:trace>
    </iact:actionData>
  </iact:action>
  <iact:action type="add" startTime="384759">
    <iact:property name="dataType"/>
    <iact:actionData xml:id="d16">
      <inkml:trace xmlns:inkml="http://www.w3.org/2003/InkML" xml:id="stk11" contextRef="#ctx0" brushRef="#br4">27677 7718 0,'0'0'4,"35"-35"130,0 35-127,0 0 1,34-35-1,1 35 9,-36 0-8,1 0-2,-35-35 2,35 35 2,35 0-2,-1 0-3,1 0 12,-1 0-6,-34-34-6,34-1 5,1 35-5,69 0 6,35 0-3,0 0 0,0 0 0,34 0-2,-34 0 4,-70 0-4,1 0 2,34 0 2,-35 0-1,-34 0-2,-36 0-1,36 0 44,0 0-19,34 0-6,-35 0-11,-34 0-6,35 0 5,-1 0-6,1 0 1,-1 0-3,1 0 2,-1 0 3,-34 0-1,0 0-4,34 0 5,-34 0 4,35 0 4,-1 0-4,1 0-6,-35 0 0,-1 0 1,36 0 0,-1 0 0,36 0-3,-1 0 2,0 0-1,-34 0 1,-35 0 0,0 0 1,34 0 62,35 0-45,-34 0-2,-1 0-10,1 0 22,-35 0-3,0 0 35,-1 0-60</inkml:trace>
    </iact:actionData>
  </iact:action>
  <iact:action type="add" startTime="386854">
    <iact:property name="dataType"/>
    <iact:actionData xml:id="d17">
      <inkml:trace xmlns:inkml="http://www.w3.org/2003/InkML" xml:id="stk12" contextRef="#ctx0" brushRef="#br4">28234 8448 0,'69'0'88,"-34"0"-80,34 0 0,36 0 0,-36 0-1,1 0 5,-1 0-7,36 0 7,-1 0-5,0 0-1,-34 0 2,-1 0 0,1 0-3,34 0 3,-34 0 0,-1 34 3,1-34-4,-35 0 3,34 0-5,1 0 14,-1 0 35,1 35-46,-35 0-1,-1-35 9,36 0-8,-35 0 17,-1 0-16,1-35-4,35 0 6,-35 1-3,34 34 0,1-35 0,-1 0 1,1 35-3,-1 0 1,-34-35 2,35 35-2,-36 0 8,1 0 4,35 0-4,-36 0-6,36 0 47,-1 0 14,1 0-29,-35 0-2,0 0-35,34 0 32,1 0 64</inkml:trace>
    </iact:actionData>
  </iact:action>
  <iact:action type="remove" startTime="431164">
    <iact:property name="style" value="instant"/>
    <iact:actionData xml:id="d18" ref="#d15"/>
  </iact:action>
  <iact:action type="remove" startTime="431197">
    <iact:property name="style" value="instant"/>
    <iact:actionData xml:id="d19" ref="#d13"/>
  </iact:action>
  <iact:action type="remove" startTime="431478">
    <iact:property name="style" value="instant"/>
    <iact:actionData xml:id="d20" ref="#d14"/>
  </iact:action>
  <iact:action type="remove" startTime="432005">
    <iact:property name="style" value="instant"/>
    <iact:actionData xml:id="d21" ref="#d16"/>
  </iact:action>
  <iact:action type="remove" startTime="432580">
    <iact:property name="style" value="instant"/>
    <iact:actionData xml:id="d22" ref="#d17"/>
  </iact:action>
  <iact:action type="add" startTime="431018">
    <iact:property name="dataType" value="strokeEraser"/>
    <iact:actionData xml:id="d23">
      <inkml:trace xmlns:inkml="http://www.w3.org/2003/InkML" xml:id="stk13" contextRef="#ctx0" brushRef="#br1">10362 15018 0,'0'0'4,"-105"-209"0,1 35 4,0 70 0,69-35-1,-35 69 1,36 1-1,34-1 2,0-34-2,-35 0 2,0-1-1,0 1-1,1-35 2,-36-35-1,35 0 1,-34-34-2,-36-1 0,1 1 2,-35-1-2,0-34 5,35-1-8,-1-68 5,1 68-2,0 1 5,-1 0-8,36-1 6,-1 70-4,36 35 3,-1-69-2,0 103 2,0 1-2,35 35 1,0 34 0,0-35 8,0 36-8,35-1 0,0 0 0,0 35 0,34 0 0,1 0 0,-36 0 1,71 0-2,-36 0 1,36 0 0,-36 0 0,1 0 0,34 35 1,-35 0-1,1-1 0,0 1 0,34 35 0,35-1 0,-35 35 0,35 1 0,-34-36 0,-36 1 0,1-35 0,-35 34 4,34 1-9,-34-36 9,-35 1-8,35 0 5,-1 0-2,-34 34 2,35 1-2,35-1 2,-36 1-2,36 69 2,34-35-2,1 35 1,-36 0 0,35 35 0,1-70 0,-1 70 0,35 0 0,-35 0 0,36-35 0,33 0 0,1 35 1,70-35-1,-36 0-1,105 35 1,-35-35 1,35-35-1,0 0 0,70-34-1,-1-1 1,35-34 1,70-35-2,174 0 2,173 0-1,105 0-1,35 0 2,243 0-2,-70 0 2,-34 0-2,-70 0 1,104 0 0,-103 0 0,-210 0 1,-69 0-2,-70-35 1,-243-34 0,0-1 0,-104 1 1,35-1-2,-36-34 1,-34 34 0,35-34 1,-70 35-2,-34-1 1,-1 0 0,70 1 1,0-1-2,-35 1 2,35-1-1,0-34-1,69 35 1,-34-1 1,-70 0-2,-34 1 2,34-1-1,-35 1 0,35 34 3,0-34-6,1 34 2,-36-35 2,-69 36-2,0-36 2,-70 35-1,0 1 0,-34-1 0,34 0-1,35 35 1,-34-35 1,68 0-1,36 35 0,0 0 2,69 0-2,70 0 1,-1 0-3,36 0 11,-105 0-8,-35 0-4,-69 0-2,-70 0 5,-34 0 21,-70 35-22,0 0 1,0 35 0,0 34 0,0-35 0,0 36 0,0-36 1,0 1-2,0 34 2,0 0-2,-104 35 2,-1 0-2,36 35 1,-35 0 0,-1-35 1,-34 0-1,70 35 0,-1-70-1,-69 70 1,69-70 0,36-34 0,-36-1 1,35-69-1,1 70-1,-1-105 109,0-34-107,35-36-6,-35-34 5,1 0 1,34-35-1,-35-34 0,0-36 0,0 1 1,-34 0-3,34-1 5,0 71-5,0-36 2,1 70-1,34 69 1,-35 1 42,-70 69-35,71 0-5,-36 35-2,35-1 1,1 1-3,-1-35 3,0 35-4</inkml:trace>
    </iact:actionData>
  </iact:action>
</iact:actions>
</file>

<file path=ppt/ink/inkAction4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4-13T12:55:35.98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5" units="cm"/>
      <inkml:brushProperty name="height" value="0.055" units="cm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43877">
    <iact:property name="dataType"/>
    <iact:actionData xml:id="d0">
      <inkml:trace xmlns:inkml="http://www.w3.org/2003/InkML" xml:id="stk0" contextRef="#ctx0" brushRef="#br0">12656 11403 0,'0'0'4,"-34"0"56,-36 0-45,0-35-6,-34 0 0,0 35-2,0 0 1,34 0 0,0 0 0,1 0-1,-1 0 2,1 0 0,-1 0-3,36 0 4,-1 0 21,0 0-23,-35 0 2,36 0-4,-1 35 3,-35-35-3,1 0 3,34 0-1,-35 0 0,36 35 0,-36-1 1,35-34-2,-34 35 2,34 0-2,0-35 1,35 35 0,-34-35 1,34 69-1,-35-34-1,0 0 2,35 34-2,-35 1 2,0-1-2,1 1 3,-1 34-3,0-34 1,0-1-1,1 1 3,-1-1-3,0 35 1,0-69-2,35 35 3,0-35-1,0 34 0,0 1 18,0-36-20,0 36 2,0-35 0,0-1 0,0 36 0,0-1 0,70-34 0,-35 35 1,34-1-2,-34 36 3,0-36-3,69 35 2,-34 1-2,-1-36 2,35 1-2,1 34 2,-36-69 0,1 34-3,34-34 2,-34 0-2,-1-35 3,70 35-1,-34-1 0,68-34 0,-33 0 0,-1 0 0,0 0 0,-35 0 0,35 0 0,-35 35 0,35 0-1,-34 0 3,34-1-2,-35-34-2,0 35 4,-34-35-2,0 35 0,-1 0 0,35-35 0,36 0-1,33 34 3,1 1-4,35 35 1,-35-36 3,-70 1-2,35 0-1,-69-35 1,34 0 1,0 0-2,-69 0 2,69 0-1,-34 0 8,-35 0-9,34 0 0,1-35 3,-35 35-4,-1-35 6,71-34-5,-71 69-1,1-70 5,0 70-6,0-69 6,-1 69 2,-34-35-5,35 0 2,0 35-1,0-34-4,-35-1 4,69 0-3,-69 0 4,70-69-2,-35 34-2,69 1 5,-35-1-4,36 1 2,-36-1-1,1 1-3,-35-1 6,-35 1-6,34-1 5,1-34-3,0 34 3,-35 36-4,0-1 1,35-35 4,-1 1-6,-34 34 6,0-34-4,35 34-1,0 0 4,-35 0 12,0 1-2,35-1-14,-35 0 2,0 0 6,0 1-6,0-36 18,0 35-10,0-34 2,0 34-13,0 0 10,-35 0-6,0 35 0,0-69-1,1 34 7,-1 0-5,35 1-3,-70-1-1,70 0 3,-69 0 0,69 1-1,-35 34 0,-34-35 0,34 0-1,-35 35 1,35-35 0,-34 0 0,-1 35 0,-34-34 5,35 34-7,-1-35 4,0 35-4,1 0 2,-1-35 0,-34 35-3,35 0 3,-1-35 4,0 35-8,36 0 12,-1-34-5,-35 34 10,1-35-13,-1 35 1,-69-35 3,0 0-9,-70-34 5,1 69 1,-1-70-2,1 36 2,34-36-1,35 35-1,34 35 0,1 0 5,34 0-7,-34 0 5,0 0-3,34 0 2,1 0-2,34 0-1,0 0 4,-34 0-4,34 0 4,0 0-4,-69-34 4,34 34-4,-34 0 4,0 0-2,-1 0-2,1 0 4,35 0-2,-1 0-2,0 0 4,1 0-2,-1 0 0,1 0 0,-1 0-2</inkml:trace>
    </iact:actionData>
  </iact:action>
  <iact:action type="remove" startTime="157381">
    <iact:property name="style" value="instant"/>
    <iact:actionData xml:id="d1" ref="#d0"/>
  </iact:action>
  <iact:action type="add" startTime="157219">
    <iact:property name="dataType" value="strokeEraser"/>
    <iact:actionData xml:id="d2">
      <inkml:trace xmlns:inkml="http://www.w3.org/2003/InkML" xml:id="stk1" contextRef="#ctx0" brushRef="#br1">16899 20267 0,'0'-35'62,"69"0"-45,1-34-10,-1 34 2,35-35-2,36-34 2,-1-35-2,69 0 1,36-70 0,69-69 0,0-35 1,69 35-2,70-35 3,35-69-3,104 0 2,-209 69-2,36 0 0,-71 0 1,1 35 0,-139 69 1,34-34-2,-104 139 2,0-1-2,-104 71 2,0-1 149</inkml:trace>
    </iact:actionData>
  </iact:action>
  <iact:action type="add" startTime="180895">
    <iact:property name="dataType"/>
    <iact:actionData xml:id="d3">
      <inkml:trace xmlns:inkml="http://www.w3.org/2003/InkML" xml:id="stk2" contextRef="#ctx0" brushRef="#br0">19645 13280 0,'35'0'129,"69"0"-120,-69 0-3,35 0 3,-1 0-3,1 0 2,-36 0-1,36 0 1,-35 0 0,0-35 0,34 0 1,1 35 8,-36-35-1,1 1-8,0 34 5,69 0 4,-34 0-1,-1 0 9,-34-70 40,0 1-11,0 34-46,-1 0 7,1 0-6,-35 1-6,0-36 5,0 35 0,35 1-1,0-36 2,-35-34-4,0 69 6,0 0-6,0-34 4,0 34-2,0 0 1,35 0-1,-1 1 4,-34-36 11,0 1 10,0 34-15,0-35-1,0 36-1,0-36 9,0 35 0,-34 0 0,34 1 20,-35-1-28,0-35 4,0 1 4,0-1-8,1 1 2,-36-1 4,35 36 2,-69-1 8,69 35-5,0-35-22,1 35 3,-36-35 8,35 35-6,1 0-3,-36 0 15,1 0-12,34 0-2,0 0 0,-35 0 0,1 0-2,-35 0 4,34 0-2,1 0 0,-1 35 0,0-35 0,1 0-2,-1 0 4,1 0-4,34 0 5,0 35-4,1 0 25,-1-35-9,0 34-14,0-34 3,0 0 0,1 35-6,-1-35 64,35 70-47,0-1-7,0 1 0,0 34-2,0-69-8,0-1 2,0 1-1,0 70 10,0-71-7,0 1-4,-35 0 3,35 0 0,0-1 5,0 36 10,0-1-6,0 36-1,0-36 4,0 1-2,0-35-13,0-1 9,35-34 17,-35 70-16,35-70-1,-1 35-5,-34-1 13,35 1-6,0 35 7,-35 34 14,35-104-12,0 69-11,-1-69 0,-34 35 17,35 0 72,0-35-88,0 35 1,-35-1-9,69-34 0,-69 35 8,35 0 9,0 0-9,34 0 0,-34-1-1,0 1 8,34 0-14,-34-35 15,35 35 81</inkml:trace>
    </iact:actionData>
  </iact:action>
  <iact:action type="add" startTime="185774">
    <iact:property name="dataType"/>
    <iact:actionData xml:id="d4">
      <inkml:trace xmlns:inkml="http://www.w3.org/2003/InkML" xml:id="stk3" contextRef="#ctx0" brushRef="#br2">21975 13697 0,'0'-35'43,"0"0"-39,0 1 6,35-1 0,-35 0 2,34 35 0,1-69-8,0 69 8,-35-70-5,35 70 2,-35-35-3,34-34 0,-34 34 2,35 0 0,0-34 2,0 34-4,0-35 5,-35 36-6,34-1 4,1-35-2,-35 1 8,0-1 3,35 36-11,0 34 1,-35-35 16,0 0 9,0 0-26,0 1 5,0-71 0,0 36 5,0-1-2,0 1 13,0-1-16,0 1 4,0-1 1,0-34-1,0 34-1,0 1 1,0-1 3,-35 35-13,35 1 0,-35-36 5,0 70-2,35-69-3,-34 69 1,34-35 10,-70 0-1,70 0-1,-70 35-6,1 0 7,69-34-8,-70 34-2,36 0 11,-36 0 6,-34 0-6,69 0-7,0 0-3,0 0-1,-34 0 4,34 0-3,0 0 2,-34 0 7,-1 0-8,1 0-2,-1 0 4,1 34-2,-36 1-1,36 0 3,-1 0-4,36-1 1,-36 1 2,0 0 9,70 0-11,-69-1-1,69 1 4,-70 0-4,70 0 4,-34-1-4,34 1 4,-35 0-2,0-35 0,35 35 16,0 34-10,0-34 6,0 0-15,0 34 3,0 1 8,35-1 3,-35-34-11,35 0-3,-35 34 3,34-69 0,-34 35-1,35 0 3,-35 0-4,35 0 6,0-1-6,-35 36 9,34-35-7,-34-1 1,35 1 2,0 0 0,-35 0 1,0 34-6,35-34 11,0 0-9,-35-1-1,34-34 1,-34 70-1,35-70 1,0 35 1,-35-1 6,35 1 11,-35 0-5,34 0 4,1 0-5,0-1-16,0 1 7,-1 0-4,1 0 6,70-1 5,-71 1-9,1 0 6,35-35-9,-70 35 12,69-35-9,-34 34-3,0-34 3,-1 0-2,71 0 13,-70 0 10,34 0 26,-34 0-18</inkml:trace>
    </iact:actionData>
  </iact:action>
  <iact:action type="add" startTime="188527">
    <iact:property name="dataType"/>
    <iact:actionData xml:id="d5">
      <inkml:trace xmlns:inkml="http://www.w3.org/2003/InkML" xml:id="stk4" contextRef="#ctx0" brushRef="#br2">22983 13454 0,'35'0'82,"35"0"-76,-1 0 2,1-35-1,-1 35 0,1 0 3,-1-35-2,36 35-3,-71 0 4,1-35-1,0 35 1,34-34 0,-34 34-3,0-35 1,0 0 3,-1 35-4,1-35 3,35 0 6,-70 1-6,35 34-1,-35-35 1,69 0 1,-34 0-5,0 1 3,-35-1 3,34 35-3,-34-35-3,70-34 3,-35-1 8,-35 1 2,0-1-2,0 1-9,0 34 2,0 0-1,0-35 5,0 1 5,0 34-4,0 0-4,0-34 6,0-1-2,0 1-4,0 34-2,0 0-1,0-34 2,0 34-1,0 0 0,0 0 0,0-69 0,0 69 1,0 1-2,0-1 2,0-35-2,0 36 9,0-1 3,-35-35-4,-35 36 27,36 34-14,-36-35-4,35 35-13,1 0-6,-1-35 7,0 35-9,-35 0 13,1 0 0,-1 0-1,36 0-5,-1 0 5,-35 0 19,1 0-13,34 0-2,0 0-11,0 0 0,-34 0-2,-1 0 4,1 0-2,-35 0-2,-36 0 5,-33 35-6,68-35 6,71 0-4,-1 0 8,-35 0-5,70 35 43,-35-1-19,35 36-11,0-35-15,0-1 1,0 36 6,0-1-8,35-34 2,-35 0 3,0 69-1,35-104 5,0 70-12,-35-35 2,0-1 3,0 1 1,0 35 1,0 34 6,0-35-3,0-34-5,0 35-1,0-36 0,0 36 1,35-35-2,-35 34 1,0 1 0,0-35 2,0 34-2,34-34-2,-34 34 2,0-34 4,0 0-8,35 34 8,-35-34-5,0 35 6,0-1 3,0 1 0,35 34 2,0-69 7,-1 0 6,-34-1-7,35 1-10,0-35 12,34 0-12,-34 0-6,35 0 2,-35 0-4,-1 0 1,36 0 3,-35 0-2,34 0 8,-34 0-2,0 0-4</inkml:trace>
    </iact:actionData>
  </iact:action>
  <iact:action type="remove" startTime="196125">
    <iact:property name="style" value="instant"/>
    <iact:actionData xml:id="d6" ref="#d5"/>
  </iact:action>
  <iact:action type="add" startTime="195999">
    <iact:property name="dataType" value="strokeEraser"/>
    <iact:actionData xml:id="d7">
      <inkml:trace xmlns:inkml="http://www.w3.org/2003/InkML" xml:id="stk5" contextRef="#ctx0" brushRef="#br1">30563 18807 0,'0'0'2,"0"-35"4,35 35 3,-35-35-2,70 35 1,-70-69 1,35 34-2,-35 0 1,34-69 0,-34 34-1,0 1 2,0-36-1,0 1 0,0-35 0,0 0-1,35 0 2,0-35 3,0 35-7,-1-69 7,-34 69-7,35-1 2,0 36 0,-35 35 0,35-1 3,-1 35-4,-34 1 3,0-36 79</inkml:trace>
    </iact:actionData>
  </iact:action>
  <iact:action type="add" startTime="198142">
    <iact:property name="dataType"/>
    <iact:actionData xml:id="d8">
      <inkml:trace xmlns:inkml="http://www.w3.org/2003/InkML" xml:id="stk6" contextRef="#ctx0" brushRef="#br3">23331 13627 0,'0'-34'66,"35"-1"-58,-1 35-1,36-35 1,0 0-1,34 1 0,-69-36 1,34 35-1,1-34 2,34 69 1,-34-70-3,-36 35 2,71-34-2,-71 34-1,1-34 4,0 34-4,34 0 4,-69-69-4,35 69 2,0 0 2,-35-34-2,35 69-2,-35-70 4,0 1 6,35 34 3,-35 0-13,34 0 16,-34-34 56,0 34-71,-34 0-3,-1-34 5,35-1-3,-35 1 5,35-1-4,-70 1-1,70-36 4,0 36-4,-34-35 2,-1-1 2,0-34-1,-34 35-2,69-35 1,-35 69-2,35 1 4,0-1-2,-35 1 0,0-1-2,1-34 10,-1 69-6,-35 1-4,35 34 1,1-35 11,-1 0 4,0 0 3,-34 35-9,34 0-8,-35 0 9,36 0-10,-1 0 0,35 35 2,-70-35 0,70 35-2,-69 0 2,34-1-2,-35 1 3,1 0-3,34 34 2,0-34-2,-34 0 1,34 34 0,0-34 0,0 35 0,1-36 0,-1 1-1,0 0 2,0 0-1,1 69 0,-36-69 0,70 0-1,-69 34 2,34 1-1,35-36-1,0 36 2,-35-35-1,0-1 0,35 36 0,-35-35 16,35 34-2,0 1-4,0 34-2,0-69-7,0 0-3,0 34 2,35 1 8,0-36-8,-35 36 0,35-35 1,-35 34 5,0 1 3,0-35-9,35-1 1,-1 1 0,-34 0-3,35 34 10,0-34 0,0 0-8,-1 0 8,-34-1 0,70 1 2,-70 0-10,35-35-2,-35 35 2,34-35 8,1 69-8,0-69 11,0 35-14,0 0 11,-35-1 3,34 1-6,36 0 22,-70 0-30,69-35 7,-69 35 3,35-35-10,0 34 11,0-34-8,-1 35 0,36 0 43,-35-35-43,0 0 32</inkml:trace>
    </iact:actionData>
  </iact:action>
  <iact:action type="remove" startTime="207621">
    <iact:property name="style" value="instant"/>
    <iact:actionData xml:id="d9" ref="#d8"/>
  </iact:action>
  <iact:action type="remove" startTime="207661">
    <iact:property name="style" value="instant"/>
    <iact:actionData xml:id="d10" ref="#d4"/>
  </iact:action>
  <iact:action type="remove" startTime="207701">
    <iact:property name="style" value="instant"/>
    <iact:actionData xml:id="d11" ref="#d3"/>
  </iact:action>
  <iact:action type="add" startTime="207490">
    <iact:property name="dataType" value="strokeEraser"/>
    <iact:actionData xml:id="d12">
      <inkml:trace xmlns:inkml="http://www.w3.org/2003/InkML" xml:id="stk7" contextRef="#ctx0" brushRef="#br1">32580 16582 0,'-35'0'88,"-69"0"-80,-70 0 1,0 0 1,-69 35-4,-35-1 4,-70 1-3,-34-35-2,34 0 12,-35 0-16,-34 0 4,69 0 7,-34 0-7,69 0 6,-35 0-7,70 0 4,0 0 2,69 0-4,-34 0 2,34 0 0,36 35 0,33 0 1,1-1-2,70 1 1,-1-35 1,36 0 7,-36 35-8,0-35 8,36 0-7,-36 0-1,1 0-1,-1 0 2,0 0-1</inkml:trace>
    </iact:actionData>
  </iact:action>
  <iact:action type="add" startTime="363862">
    <iact:property name="dataType"/>
    <iact:actionData xml:id="d13">
      <inkml:trace xmlns:inkml="http://www.w3.org/2003/InkML" xml:id="stk8" contextRef="#ctx0" brushRef="#br4">1704 6223 0,'-35'0'159,"0"0"-142,-35-35-9,1 35 15,34 0-15,-34 0 0,-1 0 2,35 0-2,1 0-2,-1 0 20,-35 0 21,35 0 49,1 0-81,-1 0-6,35 35 7,0 0 0,0-1-8,0 71 9,0-71 4,-35 1-13,35 0 0,0 35 12,0-36 2,0 1 3,0 35-12,0-1 43,0-34-38,70 0-3,-1-1 17,1-34 0,-1 0-8,1 0-8,-1 0 1,1 0-2,-35 0 2,34 0-8,-34 0-1,35 0 7,-36 0-7,36 0 1,-35 0-1,34 0 7,-34 0-8,34 0 4,-34 0-6,0 0 2,35 0 2,-36 0 0,36 0 15,-1 0-1,-34 0 27,0 0-3,34 0-36,1 0 11,0 0 16,-1 0-18,-34 0 6,0 0-7,34 0-12,-34 0 25,0 0 37,34 0-47,-34-34 10,0-1 29,-35-35-29,0 1-24,0-1 8,0 1 1,-35-1-1,35 35 23,-35 1-10,35-1-25,-34-35 44,-1-34-33,35 69 2,-35 1 7,0-1 26,-34 35 11,69-35-42,-35 35 2,-35 0 10,-34 0-11,34 0 10,36 0-6,-36 0 3,35 0-18,1 0-5,-1 0 10,0 35-4,-34-35 5,-1 35 1,0-35 0,1 0 7,69 34-13,-35 1 6,-69-35 26,34 0-21,1 0 4,34 0-10,-35 0-3,1 0-8,34 0 4,-34 0 3,34 0-3,-35 0-3,-34 0 3,34 0 0,36 0 9</inkml:trace>
    </iact:actionData>
  </iact:action>
  <iact:action type="add" startTime="367223">
    <iact:property name="dataType"/>
    <iact:actionData xml:id="d14">
      <inkml:trace xmlns:inkml="http://www.w3.org/2003/InkML" xml:id="stk9" contextRef="#ctx0" brushRef="#br4">3964 6014 0,'0'0'3,"-35"0"59,0 0-35,0 0-1,-34 0-1,-1 0-3,35 35-13,-34-35 14,34 0-6,-34 0-8,-1 0 7,1 0 1,34 35-3,0-35 10,-35 0-8,36 35 15,-1-35-6,0 34-16,0-34 22,1 35-13,34 0 12,0 34-14,0-34 0,0 0-9,0 34 2,0 1 7,0 0-1,34-36 10,1 1-17,0 35 9,0-70 7,-35 34 16,34 1 0,1 0-27,0 0-2,0-1-3,0 1 6,-35 0-4,34-35 7,-34 69-4,70-69 5,-70 35-10,69 0 14,-34 0 4,35-35-12,-1 0 4,1 35-4,-35-35-6,34 0 0,1 34 10,-1-34-3,-34 0 0,34 0 4,-34 0-14,0 0 6,35 0-6,-1 0 6,1 0-4,34 0-1,0 0 4,1-34-1,-1 34-2,0-35 3,1 35-4,34 0 0,-70 0 2,-34 0 3,34 0-6,-69-35 62,35 35-41,35 0-4,-70-35-14,35 35 7,69 0 0,-69-35 1,-1 1 2,36 34 3,-35 0-12,-1 0-3,1-35-3,0 35 4,69 0 2,-34-35-2,-1 35 0,1 0 3,0 0-2,-1 0 0,1 0-2,-36 0 19,36 0-2,-35 0 1,-1-35-6,36 35 6,-35 0 32,0 0-1,-1 0-30,1 0-13,0 0 4,0-34-11,-1-1 18,1 0 17,-35 0 8,0 1-24,0-1-7,0-69 88,0 69-92,0 0-4,0 0-1,0-69 8,0 34 15,0 36 81,0-1-96,-69 0 8,-1 0-4,1 35-4,-1 0-3,35-34-5,0 34 1,-34 0 3,-1 0 16,1 0-14,-1 0 2,36 0-7,-71 0-1,70 0 0,1 0 0,-36 0 0,1 0 0,-1 0 0,0 0 0,1 0 0,-1 0-2,-34 0 4,0 0-2,-35 0 0,0 0 0,0 0 0,-35 0-2,69 0 4,1 0-2,35 0 0,-36 0-2,36 0 5,-1 0-4,1 0 1,34 0-2,-35 0 4,35 0 109,1 0-103,-36 0-4,35-35-2,1 35-6,-36 0 8,35 0 76,-34 0-59,-1-35 233,35 35-255,35-35 0</inkml:trace>
    </iact:actionData>
  </iact:action>
  <iact:action type="add" startTime="372958">
    <iact:property name="dataType"/>
    <iact:actionData xml:id="d15">
      <inkml:trace xmlns:inkml="http://www.w3.org/2003/InkML" xml:id="stk10" contextRef="#ctx0" brushRef="#br4">1530 7127 0,'-35'-35'9,"-35"35"185,1 0-173,34 0-6,0 0 17,-34 0-16,-1 0 3,1 0-6,69 35-3,-35-35-1,-69 0-4,69 0 3,0 35 2,-34-35-5,34 34 60,-35-34-48,35 0-9,-34 35 0,34 0 0,-34-35 3,-1 0-6,35 35 3,35-1 88,0 36-72,0-1-8,35-34-8,0 0 3,0 34 2,-1-34 3,-34 0-13,105 69 10,-71-104 3,1 35-9,0 0 2,0-35 6,34 35 9,1-35-12,-1 0-4,-34 0-3,0 0 3,34 0 6,36 0 12,-36 0-1,1 0-10,-1 0-1,1 0 5,-1 0-5,1 0 2,34 0 9,-34 0-10,-1 0 3,-34 0-10,0 0-1,34 0 1,1 0 10,0 0-3,-1 0 1,1 0-3,-36 34-5,1-34 9,35 0 0,-1 35-3,-34-35-6,0 0 8,0 0-7,34 0 7,-34 0 0,34 0 8,1 0-9,-35 0 5,0 0-5,34 0-6,-34 0 4,0 0 13,34 0-20,1 0 18,-36-35 0,1 35 10,0 0-20,0 0-6,0 0 9,-1 0-8,36-34-2,-35-1 0,-1 35 2,1 0-1,0-35 8,0 0-2,-1 35-6,-34-35 34,35 35-25,-35-34-2,35 34 28,-35-35-14,35 35-22,-35-35 9,0-34 0,0-1 0,0 35 0,0 1 0,0-36 0,0 1 24,-35 69-23,35-35 1,0 0 0,-35 0 20,0 1-14,35-1-11,-34 35 5,-1-35 4,0 0-12,0 0-4,1 35 10,-1 0-8,-35 0 19,1 0-4,-1 0 2,1 0-2,-36 0 9,71 0-18,-1 0-6,0 0 2,-34 0-4,-1 0 4,35 0-5,0 0 4,-69 0 55,69 0-56,1 0 0,-1 0 0,-35 0 4,1 0-8,34 0 5,0 0-2,-34 0 1,-1 0 2,35 0-3,1 0 1,-36 0 72,0 0-72,36 0 1,-1 0-2,-35 0 2,1 0-3,34 0 5,0 0-4,-34 0 2,34 0 4,0 0 11,0 0-7,1 0 7,-36 0-16,35 0 6,1 0 4,-1 0-10,0 35 191</inkml:trace>
    </iact:actionData>
  </iact:action>
  <iact:action type="add" startTime="384759">
    <iact:property name="dataType"/>
    <iact:actionData xml:id="d16">
      <inkml:trace xmlns:inkml="http://www.w3.org/2003/InkML" xml:id="stk11" contextRef="#ctx0" brushRef="#br4">27677 7718 0,'0'0'4,"35"-35"130,0 35-127,0 0 1,34-35-1,1 35 9,-36 0-8,1 0-2,-35-35 2,35 35 2,35 0-2,-1 0-3,1 0 12,-1 0-6,-34-34-6,34-1 5,1 35-5,69 0 6,35 0-3,0 0 0,0 0 0,34 0-2,-34 0 4,-70 0-4,1 0 2,34 0 2,-35 0-1,-34 0-2,-36 0-1,36 0 44,0 0-19,34 0-6,-35 0-11,-34 0-6,35 0 5,-1 0-6,1 0 1,-1 0-3,1 0 2,-1 0 3,-34 0-1,0 0-4,34 0 5,-34 0 4,35 0 4,-1 0-4,1 0-6,-35 0 0,-1 0 1,36 0 0,-1 0 0,36 0-3,-1 0 2,0 0-1,-34 0 1,-35 0 0,0 0 1,34 0 62,35 0-45,-34 0-2,-1 0-10,1 0 22,-35 0-3,0 0 35,-1 0-60</inkml:trace>
    </iact:actionData>
  </iact:action>
  <iact:action type="add" startTime="386854">
    <iact:property name="dataType"/>
    <iact:actionData xml:id="d17">
      <inkml:trace xmlns:inkml="http://www.w3.org/2003/InkML" xml:id="stk12" contextRef="#ctx0" brushRef="#br4">28234 8448 0,'69'0'88,"-34"0"-80,34 0 0,36 0 0,-36 0-1,1 0 5,-1 0-7,36 0 7,-1 0-5,0 0-1,-34 0 2,-1 0 0,1 0-3,34 0 3,-34 0 0,-1 34 3,1-34-4,-35 0 3,34 0-5,1 0 14,-1 0 35,1 35-46,-35 0-1,-1-35 9,36 0-8,-35 0 17,-1 0-16,1-35-4,35 0 6,-35 1-3,34 34 0,1-35 0,-1 0 1,1 35-3,-1 0 1,-34-35 2,35 35-2,-36 0 8,1 0 4,35 0-4,-36 0-6,36 0 47,-1 0 14,1 0-29,-35 0-2,0 0-35,34 0 32,1 0 64</inkml:trace>
    </iact:actionData>
  </iact:action>
  <iact:action type="remove" startTime="431164">
    <iact:property name="style" value="instant"/>
    <iact:actionData xml:id="d18" ref="#d15"/>
  </iact:action>
  <iact:action type="remove" startTime="431197">
    <iact:property name="style" value="instant"/>
    <iact:actionData xml:id="d19" ref="#d13"/>
  </iact:action>
  <iact:action type="remove" startTime="431478">
    <iact:property name="style" value="instant"/>
    <iact:actionData xml:id="d20" ref="#d14"/>
  </iact:action>
  <iact:action type="remove" startTime="432005">
    <iact:property name="style" value="instant"/>
    <iact:actionData xml:id="d21" ref="#d16"/>
  </iact:action>
  <iact:action type="remove" startTime="432580">
    <iact:property name="style" value="instant"/>
    <iact:actionData xml:id="d22" ref="#d17"/>
  </iact:action>
  <iact:action type="add" startTime="431018">
    <iact:property name="dataType" value="strokeEraser"/>
    <iact:actionData xml:id="d23">
      <inkml:trace xmlns:inkml="http://www.w3.org/2003/InkML" xml:id="stk13" contextRef="#ctx0" brushRef="#br1">10362 15018 0,'0'0'4,"-105"-209"0,1 35 4,0 70 0,69-35-1,-35 69 1,36 1-1,34-1 2,0-34-2,-35 0 2,0-1-1,0 1-1,1-35 2,-36-35-1,35 0 1,-34-34-2,-36-1 0,1 1 2,-35-1-2,0-34 5,35-1-8,-1-68 5,1 68-2,0 1 5,-1 0-8,36-1 6,-1 70-4,36 35 3,-1-69-2,0 103 2,0 1-2,35 35 1,0 34 0,0-35 8,0 36-8,35-1 0,0 0 0,0 35 0,34 0 0,1 0 0,-36 0 1,71 0-2,-36 0 1,36 0 0,-36 0 0,1 0 0,34 35 1,-35 0-1,1-1 0,0 1 0,34 35 0,35-1 0,-35 35 0,35 1 0,-34-36 0,-36 1 0,1-35 0,-35 34 4,34 1-9,-34-36 9,-35 1-8,35 0 5,-1 0-2,-34 34 2,35 1-2,35-1 2,-36 1-2,36 69 2,34-35-2,1 35 1,-36 0 0,35 35 0,1-70 0,-1 70 0,35 0 0,-35 0 0,36-35 0,33 0 0,1 35 1,70-35-1,-36 0-1,105 35 1,-35-35 1,35-35-1,0 0 0,70-34-1,-1-1 1,35-34 1,70-35-2,174 0 2,173 0-1,105 0-1,35 0 2,243 0-2,-70 0 2,-34 0-2,-70 0 1,104 0 0,-103 0 0,-210 0 1,-69 0-2,-70-35 1,-243-34 0,0-1 0,-104 1 1,35-1-2,-36-34 1,-34 34 0,35-34 1,-70 35-2,-34-1 1,-1 0 0,70 1 1,0-1-2,-35 1 2,35-1-1,0-34-1,69 35 1,-34-1 1,-70 0-2,-34 1 2,34-1-1,-35 1 0,35 34 3,0-34-6,1 34 2,-36-35 2,-69 36-2,0-36 2,-70 35-1,0 1 0,-34-1 0,34 0-1,35 35 1,-34-35 1,68 0-1,36 35 0,0 0 2,69 0-2,70 0 1,-1 0-3,36 0 11,-105 0-8,-35 0-4,-69 0-2,-70 0 5,-34 0 21,-70 35-22,0 0 1,0 35 0,0 34 0,0-35 0,0 36 0,0-36 1,0 1-2,0 34 2,0 0-2,-104 35 2,-1 0-2,36 35 1,-35 0 0,-1-35 1,-34 0-1,70 35 0,-1-70-1,-69 70 1,69-70 0,36-34 0,-36-1 1,35-69-1,1 70-1,-1-105 109,0-34-107,35-36-6,-35-34 5,1 0 1,34-35-1,-35-34 0,0-36 0,0 1 1,-34 0-3,34-1 5,0 71-5,0-36 2,1 70-1,34 69 1,-35 1 42,-70 69-35,71 0-5,-36 35-2,35-1 1,1 1-3,-1-35 3,0 35-4</inkml:trace>
    </iact:actionData>
  </iact:action>
</iact:actions>
</file>

<file path=ppt/ink/inkAction5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4-13T12:55:35.98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5" units="cm"/>
      <inkml:brushProperty name="height" value="0.055" units="cm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43877">
    <iact:property name="dataType"/>
    <iact:actionData xml:id="d0">
      <inkml:trace xmlns:inkml="http://www.w3.org/2003/InkML" xml:id="stk0" contextRef="#ctx0" brushRef="#br0">12656 11403 0,'0'0'4,"-34"0"56,-36 0-45,0-35-6,-34 0 0,0 35-2,0 0 1,34 0 0,0 0 0,1 0-1,-1 0 2,1 0 0,-1 0-3,36 0 4,-1 0 21,0 0-23,-35 0 2,36 0-4,-1 35 3,-35-35-3,1 0 3,34 0-1,-35 0 0,36 35 0,-36-1 1,35-34-2,-34 35 2,34 0-2,0-35 1,35 35 0,-34-35 1,34 69-1,-35-34-1,0 0 2,35 34-2,-35 1 2,0-1-2,1 1 3,-1 34-3,0-34 1,0-1-1,1 1 3,-1-1-3,0 35 1,0-69-2,35 35 3,0-35-1,0 34 0,0 1 18,0-36-20,0 36 2,0-35 0,0-1 0,0 36 0,0-1 0,70-34 0,-35 35 1,34-1-2,-34 36 3,0-36-3,69 35 2,-34 1-2,-1-36 2,35 1-2,1 34 2,-36-69 0,1 34-3,34-34 2,-34 0-2,-1-35 3,70 35-1,-34-1 0,68-34 0,-33 0 0,-1 0 0,0 0 0,-35 0 0,35 0 0,-35 35 0,35 0-1,-34 0 3,34-1-2,-35-34-2,0 35 4,-34-35-2,0 35 0,-1 0 0,35-35 0,36 0-1,33 34 3,1 1-4,35 35 1,-35-36 3,-70 1-2,35 0-1,-69-35 1,34 0 1,0 0-2,-69 0 2,69 0-1,-34 0 8,-35 0-9,34 0 0,1-35 3,-35 35-4,-1-35 6,71-34-5,-71 69-1,1-70 5,0 70-6,0-69 6,-1 69 2,-34-35-5,35 0 2,0 35-1,0-34-4,-35-1 4,69 0-3,-69 0 4,70-69-2,-35 34-2,69 1 5,-35-1-4,36 1 2,-36-1-1,1 1-3,-35-1 6,-35 1-6,34-1 5,1-34-3,0 34 3,-35 36-4,0-1 1,35-35 4,-1 1-6,-34 34 6,0-34-4,35 34-1,0 0 4,-35 0 12,0 1-2,35-1-14,-35 0 2,0 0 6,0 1-6,0-36 18,0 35-10,0-34 2,0 34-13,0 0 10,-35 0-6,0 35 0,0-69-1,1 34 7,-1 0-5,35 1-3,-70-1-1,70 0 3,-69 0 0,69 1-1,-35 34 0,-34-35 0,34 0-1,-35 35 1,35-35 0,-34 0 0,-1 35 0,-34-34 5,35 34-7,-1-35 4,0 35-4,1 0 2,-1-35 0,-34 35-3,35 0 3,-1-35 4,0 35-8,36 0 12,-1-34-5,-35 34 10,1-35-13,-1 35 1,-69-35 3,0 0-9,-70-34 5,1 69 1,-1-70-2,1 36 2,34-36-1,35 35-1,34 35 0,1 0 5,34 0-7,-34 0 5,0 0-3,34 0 2,1 0-2,34 0-1,0 0 4,-34 0-4,34 0 4,0 0-4,-69-34 4,34 34-4,-34 0 4,0 0-2,-1 0-2,1 0 4,35 0-2,-1 0-2,0 0 4,1 0-2,-1 0 0,1 0 0,-1 0-2</inkml:trace>
    </iact:actionData>
  </iact:action>
  <iact:action type="remove" startTime="157381">
    <iact:property name="style" value="instant"/>
    <iact:actionData xml:id="d1" ref="#d0"/>
  </iact:action>
  <iact:action type="add" startTime="157219">
    <iact:property name="dataType" value="strokeEraser"/>
    <iact:actionData xml:id="d2">
      <inkml:trace xmlns:inkml="http://www.w3.org/2003/InkML" xml:id="stk1" contextRef="#ctx0" brushRef="#br1">16899 20267 0,'0'-35'62,"69"0"-45,1-34-10,-1 34 2,35-35-2,36-34 2,-1-35-2,69 0 1,36-70 0,69-69 0,0-35 1,69 35-2,70-35 3,35-69-3,104 0 2,-209 69-2,36 0 0,-71 0 1,1 35 0,-139 69 1,34-34-2,-104 139 2,0-1-2,-104 71 2,0-1 149</inkml:trace>
    </iact:actionData>
  </iact:action>
  <iact:action type="add" startTime="180895">
    <iact:property name="dataType"/>
    <iact:actionData xml:id="d3">
      <inkml:trace xmlns:inkml="http://www.w3.org/2003/InkML" xml:id="stk2" contextRef="#ctx0" brushRef="#br0">19645 13280 0,'35'0'129,"69"0"-120,-69 0-3,35 0 3,-1 0-3,1 0 2,-36 0-1,36 0 1,-35 0 0,0-35 0,34 0 1,1 35 8,-36-35-1,1 1-8,0 34 5,69 0 4,-34 0-1,-1 0 9,-34-70 40,0 1-11,0 34-46,-1 0 7,1 0-6,-35 1-6,0-36 5,0 35 0,35 1-1,0-36 2,-35-34-4,0 69 6,0 0-6,0-34 4,0 34-2,0 0 1,35 0-1,-1 1 4,-34-36 11,0 1 10,0 34-15,0-35-1,0 36-1,0-36 9,0 35 0,-34 0 0,34 1 20,-35-1-28,0-35 4,0 1 4,0-1-8,1 1 2,-36-1 4,35 36 2,-69-1 8,69 35-5,0-35-22,1 35 3,-36-35 8,35 35-6,1 0-3,-36 0 15,1 0-12,34 0-2,0 0 0,-35 0 0,1 0-2,-35 0 4,34 0-2,1 0 0,-1 35 0,0-35 0,1 0-2,-1 0 4,1 0-4,34 0 5,0 35-4,1 0 25,-1-35-9,0 34-14,0-34 3,0 0 0,1 35-6,-1-35 64,35 70-47,0-1-7,0 1 0,0 34-2,0-69-8,0-1 2,0 1-1,0 70 10,0-71-7,0 1-4,-35 0 3,35 0 0,0-1 5,0 36 10,0-1-6,0 36-1,0-36 4,0 1-2,0-35-13,0-1 9,35-34 17,-35 70-16,35-70-1,-1 35-5,-34-1 13,35 1-6,0 35 7,-35 34 14,35-104-12,0 69-11,-1-69 0,-34 35 17,35 0 72,0-35-88,0 35 1,-35-1-9,69-34 0,-69 35 8,35 0 9,0 0-9,34 0 0,-34-1-1,0 1 8,34 0-14,-34-35 15,35 35 81</inkml:trace>
    </iact:actionData>
  </iact:action>
  <iact:action type="add" startTime="185774">
    <iact:property name="dataType"/>
    <iact:actionData xml:id="d4">
      <inkml:trace xmlns:inkml="http://www.w3.org/2003/InkML" xml:id="stk3" contextRef="#ctx0" brushRef="#br2">21975 13697 0,'0'-35'43,"0"0"-39,0 1 6,35-1 0,-35 0 2,34 35 0,1-69-8,0 69 8,-35-70-5,35 70 2,-35-35-3,34-34 0,-34 34 2,35 0 0,0-34 2,0 34-4,0-35 5,-35 36-6,34-1 4,1-35-2,-35 1 8,0-1 3,35 36-11,0 34 1,-35-35 16,0 0 9,0 0-26,0 1 5,0-71 0,0 36 5,0-1-2,0 1 13,0-1-16,0 1 4,0-1 1,0-34-1,0 34-1,0 1 1,0-1 3,-35 35-13,35 1 0,-35-36 5,0 70-2,35-69-3,-34 69 1,34-35 10,-70 0-1,70 0-1,-70 35-6,1 0 7,69-34-8,-70 34-2,36 0 11,-36 0 6,-34 0-6,69 0-7,0 0-3,0 0-1,-34 0 4,34 0-3,0 0 2,-34 0 7,-1 0-8,1 0-2,-1 0 4,1 34-2,-36 1-1,36 0 3,-1 0-4,36-1 1,-36 1 2,0 0 9,70 0-11,-69-1-1,69 1 4,-70 0-4,70 0 4,-34-1-4,34 1 4,-35 0-2,0-35 0,35 35 16,0 34-10,0-34 6,0 0-15,0 34 3,0 1 8,35-1 3,-35-34-11,35 0-3,-35 34 3,34-69 0,-34 35-1,35 0 3,-35 0-4,35 0 6,0-1-6,-35 36 9,34-35-7,-34-1 1,35 1 2,0 0 0,-35 0 1,0 34-6,35-34 11,0 0-9,-35-1-1,34-34 1,-34 70-1,35-70 1,0 35 1,-35-1 6,35 1 11,-35 0-5,34 0 4,1 0-5,0-1-16,0 1 7,-1 0-4,1 0 6,70-1 5,-71 1-9,1 0 6,35-35-9,-70 35 12,69-35-9,-34 34-3,0-34 3,-1 0-2,71 0 13,-70 0 10,34 0 26,-34 0-18</inkml:trace>
    </iact:actionData>
  </iact:action>
  <iact:action type="add" startTime="188527">
    <iact:property name="dataType"/>
    <iact:actionData xml:id="d5">
      <inkml:trace xmlns:inkml="http://www.w3.org/2003/InkML" xml:id="stk4" contextRef="#ctx0" brushRef="#br2">22983 13454 0,'35'0'82,"35"0"-76,-1 0 2,1-35-1,-1 35 0,1 0 3,-1-35-2,36 35-3,-71 0 4,1-35-1,0 35 1,34-34 0,-34 34-3,0-35 1,0 0 3,-1 35-4,1-35 3,35 0 6,-70 1-6,35 34-1,-35-35 1,69 0 1,-34 0-5,0 1 3,-35-1 3,34 35-3,-34-35-3,70-34 3,-35-1 8,-35 1 2,0-1-2,0 1-9,0 34 2,0 0-1,0-35 5,0 1 5,0 34-4,0 0-4,0-34 6,0-1-2,0 1-4,0 34-2,0 0-1,0-34 2,0 34-1,0 0 0,0 0 0,0-69 0,0 69 1,0 1-2,0-1 2,0-35-2,0 36 9,0-1 3,-35-35-4,-35 36 27,36 34-14,-36-35-4,35 35-13,1 0-6,-1-35 7,0 35-9,-35 0 13,1 0 0,-1 0-1,36 0-5,-1 0 5,-35 0 19,1 0-13,34 0-2,0 0-11,0 0 0,-34 0-2,-1 0 4,1 0-2,-35 0-2,-36 0 5,-33 35-6,68-35 6,71 0-4,-1 0 8,-35 0-5,70 35 43,-35-1-19,35 36-11,0-35-15,0-1 1,0 36 6,0-1-8,35-34 2,-35 0 3,0 69-1,35-104 5,0 70-12,-35-35 2,0-1 3,0 1 1,0 35 1,0 34 6,0-35-3,0-34-5,0 35-1,0-36 0,0 36 1,35-35-2,-35 34 1,0 1 0,0-35 2,0 34-2,34-34-2,-34 34 2,0-34 4,0 0-8,35 34 8,-35-34-5,0 35 6,0-1 3,0 1 0,35 34 2,0-69 7,-1 0 6,-34-1-7,35 1-10,0-35 12,34 0-12,-34 0-6,35 0 2,-35 0-4,-1 0 1,36 0 3,-35 0-2,34 0 8,-34 0-2,0 0-4</inkml:trace>
    </iact:actionData>
  </iact:action>
  <iact:action type="remove" startTime="196125">
    <iact:property name="style" value="instant"/>
    <iact:actionData xml:id="d6" ref="#d5"/>
  </iact:action>
  <iact:action type="add" startTime="195999">
    <iact:property name="dataType" value="strokeEraser"/>
    <iact:actionData xml:id="d7">
      <inkml:trace xmlns:inkml="http://www.w3.org/2003/InkML" xml:id="stk5" contextRef="#ctx0" brushRef="#br1">30563 18807 0,'0'0'2,"0"-35"4,35 35 3,-35-35-2,70 35 1,-70-69 1,35 34-2,-35 0 1,34-69 0,-34 34-1,0 1 2,0-36-1,0 1 0,0-35 0,0 0-1,35 0 2,0-35 3,0 35-7,-1-69 7,-34 69-7,35-1 2,0 36 0,-35 35 0,35-1 3,-1 35-4,-34 1 3,0-36 79</inkml:trace>
    </iact:actionData>
  </iact:action>
  <iact:action type="add" startTime="198142">
    <iact:property name="dataType"/>
    <iact:actionData xml:id="d8">
      <inkml:trace xmlns:inkml="http://www.w3.org/2003/InkML" xml:id="stk6" contextRef="#ctx0" brushRef="#br3">23331 13627 0,'0'-34'66,"35"-1"-58,-1 35-1,36-35 1,0 0-1,34 1 0,-69-36 1,34 35-1,1-34 2,34 69 1,-34-70-3,-36 35 2,71-34-2,-71 34-1,1-34 4,0 34-4,34 0 4,-69-69-4,35 69 2,0 0 2,-35-34-2,35 69-2,-35-70 4,0 1 6,35 34 3,-35 0-13,34 0 16,-34-34 56,0 34-71,-34 0-3,-1-34 5,35-1-3,-35 1 5,35-1-4,-70 1-1,70-36 4,0 36-4,-34-35 2,-1-1 2,0-34-1,-34 35-2,69-35 1,-35 69-2,35 1 4,0-1-2,-35 1 0,0-1-2,1-34 10,-1 69-6,-35 1-4,35 34 1,1-35 11,-1 0 4,0 0 3,-34 35-9,34 0-8,-35 0 9,36 0-10,-1 0 0,35 35 2,-70-35 0,70 35-2,-69 0 2,34-1-2,-35 1 3,1 0-3,34 34 2,0-34-2,-34 0 1,34 34 0,0-34 0,0 35 0,1-36 0,-1 1-1,0 0 2,0 0-1,1 69 0,-36-69 0,70 0-1,-69 34 2,34 1-1,35-36-1,0 36 2,-35-35-1,0-1 0,35 36 0,-35-35 16,35 34-2,0 1-4,0 34-2,0-69-7,0 0-3,0 34 2,35 1 8,0-36-8,-35 36 0,35-35 1,-35 34 5,0 1 3,0-35-9,35-1 1,-1 1 0,-34 0-3,35 34 10,0-34 0,0 0-8,-1 0 8,-34-1 0,70 1 2,-70 0-10,35-35-2,-35 35 2,34-35 8,1 69-8,0-69 11,0 35-14,0 0 11,-35-1 3,34 1-6,36 0 22,-70 0-30,69-35 7,-69 35 3,35-35-10,0 34 11,0-34-8,-1 35 0,36 0 43,-35-35-43,0 0 32</inkml:trace>
    </iact:actionData>
  </iact:action>
  <iact:action type="remove" startTime="207621">
    <iact:property name="style" value="instant"/>
    <iact:actionData xml:id="d9" ref="#d8"/>
  </iact:action>
  <iact:action type="remove" startTime="207661">
    <iact:property name="style" value="instant"/>
    <iact:actionData xml:id="d10" ref="#d4"/>
  </iact:action>
  <iact:action type="remove" startTime="207701">
    <iact:property name="style" value="instant"/>
    <iact:actionData xml:id="d11" ref="#d3"/>
  </iact:action>
  <iact:action type="add" startTime="207490">
    <iact:property name="dataType" value="strokeEraser"/>
    <iact:actionData xml:id="d12">
      <inkml:trace xmlns:inkml="http://www.w3.org/2003/InkML" xml:id="stk7" contextRef="#ctx0" brushRef="#br1">32580 16582 0,'-35'0'88,"-69"0"-80,-70 0 1,0 0 1,-69 35-4,-35-1 4,-70 1-3,-34-35-2,34 0 12,-35 0-16,-34 0 4,69 0 7,-34 0-7,69 0 6,-35 0-7,70 0 4,0 0 2,69 0-4,-34 0 2,34 0 0,36 35 0,33 0 1,1-1-2,70 1 1,-1-35 1,36 0 7,-36 35-8,0-35 8,36 0-7,-36 0-1,1 0-1,-1 0 2,0 0-1</inkml:trace>
    </iact:actionData>
  </iact:action>
  <iact:action type="add" startTime="363862">
    <iact:property name="dataType"/>
    <iact:actionData xml:id="d13">
      <inkml:trace xmlns:inkml="http://www.w3.org/2003/InkML" xml:id="stk8" contextRef="#ctx0" brushRef="#br4">1704 6223 0,'-35'0'159,"0"0"-142,-35-35-9,1 35 15,34 0-15,-34 0 0,-1 0 2,35 0-2,1 0-2,-1 0 20,-35 0 21,35 0 49,1 0-81,-1 0-6,35 35 7,0 0 0,0-1-8,0 71 9,0-71 4,-35 1-13,35 0 0,0 35 12,0-36 2,0 1 3,0 35-12,0-1 43,0-34-38,70 0-3,-1-1 17,1-34 0,-1 0-8,1 0-8,-1 0 1,1 0-2,-35 0 2,34 0-8,-34 0-1,35 0 7,-36 0-7,36 0 1,-35 0-1,34 0 7,-34 0-8,34 0 4,-34 0-6,0 0 2,35 0 2,-36 0 0,36 0 15,-1 0-1,-34 0 27,0 0-3,34 0-36,1 0 11,0 0 16,-1 0-18,-34 0 6,0 0-7,34 0-12,-34 0 25,0 0 37,34 0-47,-34-34 10,0-1 29,-35-35-29,0 1-24,0-1 8,0 1 1,-35-1-1,35 35 23,-35 1-10,35-1-25,-34-35 44,-1-34-33,35 69 2,-35 1 7,0-1 26,-34 35 11,69-35-42,-35 35 2,-35 0 10,-34 0-11,34 0 10,36 0-6,-36 0 3,35 0-18,1 0-5,-1 0 10,0 35-4,-34-35 5,-1 35 1,0-35 0,1 0 7,69 34-13,-35 1 6,-69-35 26,34 0-21,1 0 4,34 0-10,-35 0-3,1 0-8,34 0 4,-34 0 3,34 0-3,-35 0-3,-34 0 3,34 0 0,36 0 9</inkml:trace>
    </iact:actionData>
  </iact:action>
  <iact:action type="add" startTime="367223">
    <iact:property name="dataType"/>
    <iact:actionData xml:id="d14">
      <inkml:trace xmlns:inkml="http://www.w3.org/2003/InkML" xml:id="stk9" contextRef="#ctx0" brushRef="#br4">3964 6014 0,'0'0'3,"-35"0"59,0 0-35,0 0-1,-34 0-1,-1 0-3,35 35-13,-34-35 14,34 0-6,-34 0-8,-1 0 7,1 0 1,34 35-3,0-35 10,-35 0-8,36 35 15,-1-35-6,0 34-16,0-34 22,1 35-13,34 0 12,0 34-14,0-34 0,0 0-9,0 34 2,0 1 7,0 0-1,34-36 10,1 1-17,0 35 9,0-70 7,-35 34 16,34 1 0,1 0-27,0 0-2,0-1-3,0 1 6,-35 0-4,34-35 7,-34 69-4,70-69 5,-70 35-10,69 0 14,-34 0 4,35-35-12,-1 0 4,1 35-4,-35-35-6,34 0 0,1 34 10,-1-34-3,-34 0 0,34 0 4,-34 0-14,0 0 6,35 0-6,-1 0 6,1 0-4,34 0-1,0 0 4,1-34-1,-1 34-2,0-35 3,1 35-4,34 0 0,-70 0 2,-34 0 3,34 0-6,-69-35 62,35 35-41,35 0-4,-70-35-14,35 35 7,69 0 0,-69-35 1,-1 1 2,36 34 3,-35 0-12,-1 0-3,1-35-3,0 35 4,69 0 2,-34-35-2,-1 35 0,1 0 3,0 0-2,-1 0 0,1 0-2,-36 0 19,36 0-2,-35 0 1,-1-35-6,36 35 6,-35 0 32,0 0-1,-1 0-30,1 0-13,0 0 4,0-34-11,-1-1 18,1 0 17,-35 0 8,0 1-24,0-1-7,0-69 88,0 69-92,0 0-4,0 0-1,0-69 8,0 34 15,0 36 81,0-1-96,-69 0 8,-1 0-4,1 35-4,-1 0-3,35-34-5,0 34 1,-34 0 3,-1 0 16,1 0-14,-1 0 2,36 0-7,-71 0-1,70 0 0,1 0 0,-36 0 0,1 0 0,-1 0 0,0 0 0,1 0 0,-1 0-2,-34 0 4,0 0-2,-35 0 0,0 0 0,0 0 0,-35 0-2,69 0 4,1 0-2,35 0 0,-36 0-2,36 0 5,-1 0-4,1 0 1,34 0-2,-35 0 4,35 0 109,1 0-103,-36 0-4,35-35-2,1 35-6,-36 0 8,35 0 76,-34 0-59,-1-35 233,35 35-255,35-35 0</inkml:trace>
    </iact:actionData>
  </iact:action>
  <iact:action type="add" startTime="372958">
    <iact:property name="dataType"/>
    <iact:actionData xml:id="d15">
      <inkml:trace xmlns:inkml="http://www.w3.org/2003/InkML" xml:id="stk10" contextRef="#ctx0" brushRef="#br4">1530 7127 0,'-35'-35'9,"-35"35"185,1 0-173,34 0-6,0 0 17,-34 0-16,-1 0 3,1 0-6,69 35-3,-35-35-1,-69 0-4,69 0 3,0 35 2,-34-35-5,34 34 60,-35-34-48,35 0-9,-34 35 0,34 0 0,-34-35 3,-1 0-6,35 35 3,35-1 88,0 36-72,0-1-8,35-34-8,0 0 3,0 34 2,-1-34 3,-34 0-13,105 69 10,-71-104 3,1 35-9,0 0 2,0-35 6,34 35 9,1-35-12,-1 0-4,-34 0-3,0 0 3,34 0 6,36 0 12,-36 0-1,1 0-10,-1 0-1,1 0 5,-1 0-5,1 0 2,34 0 9,-34 0-10,-1 0 3,-34 0-10,0 0-1,34 0 1,1 0 10,0 0-3,-1 0 1,1 0-3,-36 34-5,1-34 9,35 0 0,-1 35-3,-34-35-6,0 0 8,0 0-7,34 0 7,-34 0 0,34 0 8,1 0-9,-35 0 5,0 0-5,34 0-6,-34 0 4,0 0 13,34 0-20,1 0 18,-36-35 0,1 35 10,0 0-20,0 0-6,0 0 9,-1 0-8,36-34-2,-35-1 0,-1 35 2,1 0-1,0-35 8,0 0-2,-1 35-6,-34-35 34,35 35-25,-35-34-2,35 34 28,-35-35-14,35 35-22,-35-35 9,0-34 0,0-1 0,0 35 0,0 1 0,0-36 0,0 1 24,-35 69-23,35-35 1,0 0 0,-35 0 20,0 1-14,35-1-11,-34 35 5,-1-35 4,0 0-12,0 0-4,1 35 10,-1 0-8,-35 0 19,1 0-4,-1 0 2,1 0-2,-36 0 9,71 0-18,-1 0-6,0 0 2,-34 0-4,-1 0 4,35 0-5,0 0 4,-69 0 55,69 0-56,1 0 0,-1 0 0,-35 0 4,1 0-8,34 0 5,0 0-2,-34 0 1,-1 0 2,35 0-3,1 0 1,-36 0 72,0 0-72,36 0 1,-1 0-2,-35 0 2,1 0-3,34 0 5,0 0-4,-34 0 2,34 0 4,0 0 11,0 0-7,1 0 7,-36 0-16,35 0 6,1 0 4,-1 0-10,0 35 191</inkml:trace>
    </iact:actionData>
  </iact:action>
  <iact:action type="add" startTime="384759">
    <iact:property name="dataType"/>
    <iact:actionData xml:id="d16">
      <inkml:trace xmlns:inkml="http://www.w3.org/2003/InkML" xml:id="stk11" contextRef="#ctx0" brushRef="#br4">27677 7718 0,'0'0'4,"35"-35"130,0 35-127,0 0 1,34-35-1,1 35 9,-36 0-8,1 0-2,-35-35 2,35 35 2,35 0-2,-1 0-3,1 0 12,-1 0-6,-34-34-6,34-1 5,1 35-5,69 0 6,35 0-3,0 0 0,0 0 0,34 0-2,-34 0 4,-70 0-4,1 0 2,34 0 2,-35 0-1,-34 0-2,-36 0-1,36 0 44,0 0-19,34 0-6,-35 0-11,-34 0-6,35 0 5,-1 0-6,1 0 1,-1 0-3,1 0 2,-1 0 3,-34 0-1,0 0-4,34 0 5,-34 0 4,35 0 4,-1 0-4,1 0-6,-35 0 0,-1 0 1,36 0 0,-1 0 0,36 0-3,-1 0 2,0 0-1,-34 0 1,-35 0 0,0 0 1,34 0 62,35 0-45,-34 0-2,-1 0-10,1 0 22,-35 0-3,0 0 35,-1 0-60</inkml:trace>
    </iact:actionData>
  </iact:action>
  <iact:action type="add" startTime="386854">
    <iact:property name="dataType"/>
    <iact:actionData xml:id="d17">
      <inkml:trace xmlns:inkml="http://www.w3.org/2003/InkML" xml:id="stk12" contextRef="#ctx0" brushRef="#br4">28234 8448 0,'69'0'88,"-34"0"-80,34 0 0,36 0 0,-36 0-1,1 0 5,-1 0-7,36 0 7,-1 0-5,0 0-1,-34 0 2,-1 0 0,1 0-3,34 0 3,-34 0 0,-1 34 3,1-34-4,-35 0 3,34 0-5,1 0 14,-1 0 35,1 35-46,-35 0-1,-1-35 9,36 0-8,-35 0 17,-1 0-16,1-35-4,35 0 6,-35 1-3,34 34 0,1-35 0,-1 0 1,1 35-3,-1 0 1,-34-35 2,35 35-2,-36 0 8,1 0 4,35 0-4,-36 0-6,36 0 47,-1 0 14,1 0-29,-35 0-2,0 0-35,34 0 32,1 0 64</inkml:trace>
    </iact:actionData>
  </iact:action>
  <iact:action type="remove" startTime="431164">
    <iact:property name="style" value="instant"/>
    <iact:actionData xml:id="d18" ref="#d15"/>
  </iact:action>
  <iact:action type="remove" startTime="431197">
    <iact:property name="style" value="instant"/>
    <iact:actionData xml:id="d19" ref="#d13"/>
  </iact:action>
  <iact:action type="remove" startTime="431478">
    <iact:property name="style" value="instant"/>
    <iact:actionData xml:id="d20" ref="#d14"/>
  </iact:action>
  <iact:action type="remove" startTime="432005">
    <iact:property name="style" value="instant"/>
    <iact:actionData xml:id="d21" ref="#d16"/>
  </iact:action>
  <iact:action type="remove" startTime="432580">
    <iact:property name="style" value="instant"/>
    <iact:actionData xml:id="d22" ref="#d17"/>
  </iact:action>
  <iact:action type="add" startTime="431018">
    <iact:property name="dataType" value="strokeEraser"/>
    <iact:actionData xml:id="d23">
      <inkml:trace xmlns:inkml="http://www.w3.org/2003/InkML" xml:id="stk13" contextRef="#ctx0" brushRef="#br1">10362 15018 0,'0'0'4,"-105"-209"0,1 35 4,0 70 0,69-35-1,-35 69 1,36 1-1,34-1 2,0-34-2,-35 0 2,0-1-1,0 1-1,1-35 2,-36-35-1,35 0 1,-34-34-2,-36-1 0,1 1 2,-35-1-2,0-34 5,35-1-8,-1-68 5,1 68-2,0 1 5,-1 0-8,36-1 6,-1 70-4,36 35 3,-1-69-2,0 103 2,0 1-2,35 35 1,0 34 0,0-35 8,0 36-8,35-1 0,0 0 0,0 35 0,34 0 0,1 0 0,-36 0 1,71 0-2,-36 0 1,36 0 0,-36 0 0,1 0 0,34 35 1,-35 0-1,1-1 0,0 1 0,34 35 0,35-1 0,-35 35 0,35 1 0,-34-36 0,-36 1 0,1-35 0,-35 34 4,34 1-9,-34-36 9,-35 1-8,35 0 5,-1 0-2,-34 34 2,35 1-2,35-1 2,-36 1-2,36 69 2,34-35-2,1 35 1,-36 0 0,35 35 0,1-70 0,-1 70 0,35 0 0,-35 0 0,36-35 0,33 0 0,1 35 1,70-35-1,-36 0-1,105 35 1,-35-35 1,35-35-1,0 0 0,70-34-1,-1-1 1,35-34 1,70-35-2,174 0 2,173 0-1,105 0-1,35 0 2,243 0-2,-70 0 2,-34 0-2,-70 0 1,104 0 0,-103 0 0,-210 0 1,-69 0-2,-70-35 1,-243-34 0,0-1 0,-104 1 1,35-1-2,-36-34 1,-34 34 0,35-34 1,-70 35-2,-34-1 1,-1 0 0,70 1 1,0-1-2,-35 1 2,35-1-1,0-34-1,69 35 1,-34-1 1,-70 0-2,-34 1 2,34-1-1,-35 1 0,35 34 3,0-34-6,1 34 2,-36-35 2,-69 36-2,0-36 2,-70 35-1,0 1 0,-34-1 0,34 0-1,35 35 1,-34-35 1,68 0-1,36 35 0,0 0 2,69 0-2,70 0 1,-1 0-3,36 0 11,-105 0-8,-35 0-4,-69 0-2,-70 0 5,-34 0 21,-70 35-22,0 0 1,0 35 0,0 34 0,0-35 0,0 36 0,0-36 1,0 1-2,0 34 2,0 0-2,-104 35 2,-1 0-2,36 35 1,-35 0 0,-1-35 1,-34 0-1,70 35 0,-1-70-1,-69 70 1,69-70 0,36-34 0,-36-1 1,35-69-1,1 70-1,-1-105 109,0-34-107,35-36-6,-35-34 5,1 0 1,34-35-1,-35-34 0,0-36 0,0 1 1,-34 0-3,34-1 5,0 71-5,0-36 2,1 70-1,34 69 1,-35 1 42,-70 69-35,71 0-5,-36 35-2,35-1 1,1 1-3,-1-35 3,0 35-4</inkml:trace>
    </iact:actionData>
  </iact:action>
</iact:actions>
</file>

<file path=ppt/ink/inkAction6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4-13T12:55:35.98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5" units="cm"/>
      <inkml:brushProperty name="height" value="0.055" units="cm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43877">
    <iact:property name="dataType"/>
    <iact:actionData xml:id="d0">
      <inkml:trace xmlns:inkml="http://www.w3.org/2003/InkML" xml:id="stk0" contextRef="#ctx0" brushRef="#br0">12656 11403 0,'0'0'4,"-34"0"56,-36 0-45,0-35-6,-34 0 0,0 35-2,0 0 1,34 0 0,0 0 0,1 0-1,-1 0 2,1 0 0,-1 0-3,36 0 4,-1 0 21,0 0-23,-35 0 2,36 0-4,-1 35 3,-35-35-3,1 0 3,34 0-1,-35 0 0,36 35 0,-36-1 1,35-34-2,-34 35 2,34 0-2,0-35 1,35 35 0,-34-35 1,34 69-1,-35-34-1,0 0 2,35 34-2,-35 1 2,0-1-2,1 1 3,-1 34-3,0-34 1,0-1-1,1 1 3,-1-1-3,0 35 1,0-69-2,35 35 3,0-35-1,0 34 0,0 1 18,0-36-20,0 36 2,0-35 0,0-1 0,0 36 0,0-1 0,70-34 0,-35 35 1,34-1-2,-34 36 3,0-36-3,69 35 2,-34 1-2,-1-36 2,35 1-2,1 34 2,-36-69 0,1 34-3,34-34 2,-34 0-2,-1-35 3,70 35-1,-34-1 0,68-34 0,-33 0 0,-1 0 0,0 0 0,-35 0 0,35 0 0,-35 35 0,35 0-1,-34 0 3,34-1-2,-35-34-2,0 35 4,-34-35-2,0 35 0,-1 0 0,35-35 0,36 0-1,33 34 3,1 1-4,35 35 1,-35-36 3,-70 1-2,35 0-1,-69-35 1,34 0 1,0 0-2,-69 0 2,69 0-1,-34 0 8,-35 0-9,34 0 0,1-35 3,-35 35-4,-1-35 6,71-34-5,-71 69-1,1-70 5,0 70-6,0-69 6,-1 69 2,-34-35-5,35 0 2,0 35-1,0-34-4,-35-1 4,69 0-3,-69 0 4,70-69-2,-35 34-2,69 1 5,-35-1-4,36 1 2,-36-1-1,1 1-3,-35-1 6,-35 1-6,34-1 5,1-34-3,0 34 3,-35 36-4,0-1 1,35-35 4,-1 1-6,-34 34 6,0-34-4,35 34-1,0 0 4,-35 0 12,0 1-2,35-1-14,-35 0 2,0 0 6,0 1-6,0-36 18,0 35-10,0-34 2,0 34-13,0 0 10,-35 0-6,0 35 0,0-69-1,1 34 7,-1 0-5,35 1-3,-70-1-1,70 0 3,-69 0 0,69 1-1,-35 34 0,-34-35 0,34 0-1,-35 35 1,35-35 0,-34 0 0,-1 35 0,-34-34 5,35 34-7,-1-35 4,0 35-4,1 0 2,-1-35 0,-34 35-3,35 0 3,-1-35 4,0 35-8,36 0 12,-1-34-5,-35 34 10,1-35-13,-1 35 1,-69-35 3,0 0-9,-70-34 5,1 69 1,-1-70-2,1 36 2,34-36-1,35 35-1,34 35 0,1 0 5,34 0-7,-34 0 5,0 0-3,34 0 2,1 0-2,34 0-1,0 0 4,-34 0-4,34 0 4,0 0-4,-69-34 4,34 34-4,-34 0 4,0 0-2,-1 0-2,1 0 4,35 0-2,-1 0-2,0 0 4,1 0-2,-1 0 0,1 0 0,-1 0-2</inkml:trace>
    </iact:actionData>
  </iact:action>
  <iact:action type="remove" startTime="157381">
    <iact:property name="style" value="instant"/>
    <iact:actionData xml:id="d1" ref="#d0"/>
  </iact:action>
  <iact:action type="add" startTime="157219">
    <iact:property name="dataType" value="strokeEraser"/>
    <iact:actionData xml:id="d2">
      <inkml:trace xmlns:inkml="http://www.w3.org/2003/InkML" xml:id="stk1" contextRef="#ctx0" brushRef="#br1">16899 20267 0,'0'-35'62,"69"0"-45,1-34-10,-1 34 2,35-35-2,36-34 2,-1-35-2,69 0 1,36-70 0,69-69 0,0-35 1,69 35-2,70-35 3,35-69-3,104 0 2,-209 69-2,36 0 0,-71 0 1,1 35 0,-139 69 1,34-34-2,-104 139 2,0-1-2,-104 71 2,0-1 149</inkml:trace>
    </iact:actionData>
  </iact:action>
  <iact:action type="add" startTime="180895">
    <iact:property name="dataType"/>
    <iact:actionData xml:id="d3">
      <inkml:trace xmlns:inkml="http://www.w3.org/2003/InkML" xml:id="stk2" contextRef="#ctx0" brushRef="#br0">19645 13280 0,'35'0'129,"69"0"-120,-69 0-3,35 0 3,-1 0-3,1 0 2,-36 0-1,36 0 1,-35 0 0,0-35 0,34 0 1,1 35 8,-36-35-1,1 1-8,0 34 5,69 0 4,-34 0-1,-1 0 9,-34-70 40,0 1-11,0 34-46,-1 0 7,1 0-6,-35 1-6,0-36 5,0 35 0,35 1-1,0-36 2,-35-34-4,0 69 6,0 0-6,0-34 4,0 34-2,0 0 1,35 0-1,-1 1 4,-34-36 11,0 1 10,0 34-15,0-35-1,0 36-1,0-36 9,0 35 0,-34 0 0,34 1 20,-35-1-28,0-35 4,0 1 4,0-1-8,1 1 2,-36-1 4,35 36 2,-69-1 8,69 35-5,0-35-22,1 35 3,-36-35 8,35 35-6,1 0-3,-36 0 15,1 0-12,34 0-2,0 0 0,-35 0 0,1 0-2,-35 0 4,34 0-2,1 0 0,-1 35 0,0-35 0,1 0-2,-1 0 4,1 0-4,34 0 5,0 35-4,1 0 25,-1-35-9,0 34-14,0-34 3,0 0 0,1 35-6,-1-35 64,35 70-47,0-1-7,0 1 0,0 34-2,0-69-8,0-1 2,0 1-1,0 70 10,0-71-7,0 1-4,-35 0 3,35 0 0,0-1 5,0 36 10,0-1-6,0 36-1,0-36 4,0 1-2,0-35-13,0-1 9,35-34 17,-35 70-16,35-70-1,-1 35-5,-34-1 13,35 1-6,0 35 7,-35 34 14,35-104-12,0 69-11,-1-69 0,-34 35 17,35 0 72,0-35-88,0 35 1,-35-1-9,69-34 0,-69 35 8,35 0 9,0 0-9,34 0 0,-34-1-1,0 1 8,34 0-14,-34-35 15,35 35 81</inkml:trace>
    </iact:actionData>
  </iact:action>
  <iact:action type="add" startTime="185774">
    <iact:property name="dataType"/>
    <iact:actionData xml:id="d4">
      <inkml:trace xmlns:inkml="http://www.w3.org/2003/InkML" xml:id="stk3" contextRef="#ctx0" brushRef="#br2">21975 13697 0,'0'-35'43,"0"0"-39,0 1 6,35-1 0,-35 0 2,34 35 0,1-69-8,0 69 8,-35-70-5,35 70 2,-35-35-3,34-34 0,-34 34 2,35 0 0,0-34 2,0 34-4,0-35 5,-35 36-6,34-1 4,1-35-2,-35 1 8,0-1 3,35 36-11,0 34 1,-35-35 16,0 0 9,0 0-26,0 1 5,0-71 0,0 36 5,0-1-2,0 1 13,0-1-16,0 1 4,0-1 1,0-34-1,0 34-1,0 1 1,0-1 3,-35 35-13,35 1 0,-35-36 5,0 70-2,35-69-3,-34 69 1,34-35 10,-70 0-1,70 0-1,-70 35-6,1 0 7,69-34-8,-70 34-2,36 0 11,-36 0 6,-34 0-6,69 0-7,0 0-3,0 0-1,-34 0 4,34 0-3,0 0 2,-34 0 7,-1 0-8,1 0-2,-1 0 4,1 34-2,-36 1-1,36 0 3,-1 0-4,36-1 1,-36 1 2,0 0 9,70 0-11,-69-1-1,69 1 4,-70 0-4,70 0 4,-34-1-4,34 1 4,-35 0-2,0-35 0,35 35 16,0 34-10,0-34 6,0 0-15,0 34 3,0 1 8,35-1 3,-35-34-11,35 0-3,-35 34 3,34-69 0,-34 35-1,35 0 3,-35 0-4,35 0 6,0-1-6,-35 36 9,34-35-7,-34-1 1,35 1 2,0 0 0,-35 0 1,0 34-6,35-34 11,0 0-9,-35-1-1,34-34 1,-34 70-1,35-70 1,0 35 1,-35-1 6,35 1 11,-35 0-5,34 0 4,1 0-5,0-1-16,0 1 7,-1 0-4,1 0 6,70-1 5,-71 1-9,1 0 6,35-35-9,-70 35 12,69-35-9,-34 34-3,0-34 3,-1 0-2,71 0 13,-70 0 10,34 0 26,-34 0-18</inkml:trace>
    </iact:actionData>
  </iact:action>
  <iact:action type="add" startTime="188527">
    <iact:property name="dataType"/>
    <iact:actionData xml:id="d5">
      <inkml:trace xmlns:inkml="http://www.w3.org/2003/InkML" xml:id="stk4" contextRef="#ctx0" brushRef="#br2">22983 13454 0,'35'0'82,"35"0"-76,-1 0 2,1-35-1,-1 35 0,1 0 3,-1-35-2,36 35-3,-71 0 4,1-35-1,0 35 1,34-34 0,-34 34-3,0-35 1,0 0 3,-1 35-4,1-35 3,35 0 6,-70 1-6,35 34-1,-35-35 1,69 0 1,-34 0-5,0 1 3,-35-1 3,34 35-3,-34-35-3,70-34 3,-35-1 8,-35 1 2,0-1-2,0 1-9,0 34 2,0 0-1,0-35 5,0 1 5,0 34-4,0 0-4,0-34 6,0-1-2,0 1-4,0 34-2,0 0-1,0-34 2,0 34-1,0 0 0,0 0 0,0-69 0,0 69 1,0 1-2,0-1 2,0-35-2,0 36 9,0-1 3,-35-35-4,-35 36 27,36 34-14,-36-35-4,35 35-13,1 0-6,-1-35 7,0 35-9,-35 0 13,1 0 0,-1 0-1,36 0-5,-1 0 5,-35 0 19,1 0-13,34 0-2,0 0-11,0 0 0,-34 0-2,-1 0 4,1 0-2,-35 0-2,-36 0 5,-33 35-6,68-35 6,71 0-4,-1 0 8,-35 0-5,70 35 43,-35-1-19,35 36-11,0-35-15,0-1 1,0 36 6,0-1-8,35-34 2,-35 0 3,0 69-1,35-104 5,0 70-12,-35-35 2,0-1 3,0 1 1,0 35 1,0 34 6,0-35-3,0-34-5,0 35-1,0-36 0,0 36 1,35-35-2,-35 34 1,0 1 0,0-35 2,0 34-2,34-34-2,-34 34 2,0-34 4,0 0-8,35 34 8,-35-34-5,0 35 6,0-1 3,0 1 0,35 34 2,0-69 7,-1 0 6,-34-1-7,35 1-10,0-35 12,34 0-12,-34 0-6,35 0 2,-35 0-4,-1 0 1,36 0 3,-35 0-2,34 0 8,-34 0-2,0 0-4</inkml:trace>
    </iact:actionData>
  </iact:action>
  <iact:action type="remove" startTime="196125">
    <iact:property name="style" value="instant"/>
    <iact:actionData xml:id="d6" ref="#d5"/>
  </iact:action>
  <iact:action type="add" startTime="195999">
    <iact:property name="dataType" value="strokeEraser"/>
    <iact:actionData xml:id="d7">
      <inkml:trace xmlns:inkml="http://www.w3.org/2003/InkML" xml:id="stk5" contextRef="#ctx0" brushRef="#br1">30563 18807 0,'0'0'2,"0"-35"4,35 35 3,-35-35-2,70 35 1,-70-69 1,35 34-2,-35 0 1,34-69 0,-34 34-1,0 1 2,0-36-1,0 1 0,0-35 0,0 0-1,35 0 2,0-35 3,0 35-7,-1-69 7,-34 69-7,35-1 2,0 36 0,-35 35 0,35-1 3,-1 35-4,-34 1 3,0-36 79</inkml:trace>
    </iact:actionData>
  </iact:action>
  <iact:action type="add" startTime="198142">
    <iact:property name="dataType"/>
    <iact:actionData xml:id="d8">
      <inkml:trace xmlns:inkml="http://www.w3.org/2003/InkML" xml:id="stk6" contextRef="#ctx0" brushRef="#br3">23331 13627 0,'0'-34'66,"35"-1"-58,-1 35-1,36-35 1,0 0-1,34 1 0,-69-36 1,34 35-1,1-34 2,34 69 1,-34-70-3,-36 35 2,71-34-2,-71 34-1,1-34 4,0 34-4,34 0 4,-69-69-4,35 69 2,0 0 2,-35-34-2,35 69-2,-35-70 4,0 1 6,35 34 3,-35 0-13,34 0 16,-34-34 56,0 34-71,-34 0-3,-1-34 5,35-1-3,-35 1 5,35-1-4,-70 1-1,70-36 4,0 36-4,-34-35 2,-1-1 2,0-34-1,-34 35-2,69-35 1,-35 69-2,35 1 4,0-1-2,-35 1 0,0-1-2,1-34 10,-1 69-6,-35 1-4,35 34 1,1-35 11,-1 0 4,0 0 3,-34 35-9,34 0-8,-35 0 9,36 0-10,-1 0 0,35 35 2,-70-35 0,70 35-2,-69 0 2,34-1-2,-35 1 3,1 0-3,34 34 2,0-34-2,-34 0 1,34 34 0,0-34 0,0 35 0,1-36 0,-1 1-1,0 0 2,0 0-1,1 69 0,-36-69 0,70 0-1,-69 34 2,34 1-1,35-36-1,0 36 2,-35-35-1,0-1 0,35 36 0,-35-35 16,35 34-2,0 1-4,0 34-2,0-69-7,0 0-3,0 34 2,35 1 8,0-36-8,-35 36 0,35-35 1,-35 34 5,0 1 3,0-35-9,35-1 1,-1 1 0,-34 0-3,35 34 10,0-34 0,0 0-8,-1 0 8,-34-1 0,70 1 2,-70 0-10,35-35-2,-35 35 2,34-35 8,1 69-8,0-69 11,0 35-14,0 0 11,-35-1 3,34 1-6,36 0 22,-70 0-30,69-35 7,-69 35 3,35-35-10,0 34 11,0-34-8,-1 35 0,36 0 43,-35-35-43,0 0 32</inkml:trace>
    </iact:actionData>
  </iact:action>
  <iact:action type="remove" startTime="207621">
    <iact:property name="style" value="instant"/>
    <iact:actionData xml:id="d9" ref="#d8"/>
  </iact:action>
  <iact:action type="remove" startTime="207661">
    <iact:property name="style" value="instant"/>
    <iact:actionData xml:id="d10" ref="#d4"/>
  </iact:action>
  <iact:action type="remove" startTime="207701">
    <iact:property name="style" value="instant"/>
    <iact:actionData xml:id="d11" ref="#d3"/>
  </iact:action>
  <iact:action type="add" startTime="207490">
    <iact:property name="dataType" value="strokeEraser"/>
    <iact:actionData xml:id="d12">
      <inkml:trace xmlns:inkml="http://www.w3.org/2003/InkML" xml:id="stk7" contextRef="#ctx0" brushRef="#br1">32580 16582 0,'-35'0'88,"-69"0"-80,-70 0 1,0 0 1,-69 35-4,-35-1 4,-70 1-3,-34-35-2,34 0 12,-35 0-16,-34 0 4,69 0 7,-34 0-7,69 0 6,-35 0-7,70 0 4,0 0 2,69 0-4,-34 0 2,34 0 0,36 35 0,33 0 1,1-1-2,70 1 1,-1-35 1,36 0 7,-36 35-8,0-35 8,36 0-7,-36 0-1,1 0-1,-1 0 2,0 0-1</inkml:trace>
    </iact:actionData>
  </iact:action>
  <iact:action type="add" startTime="363862">
    <iact:property name="dataType"/>
    <iact:actionData xml:id="d13">
      <inkml:trace xmlns:inkml="http://www.w3.org/2003/InkML" xml:id="stk8" contextRef="#ctx0" brushRef="#br4">1704 6223 0,'-35'0'159,"0"0"-142,-35-35-9,1 35 15,34 0-15,-34 0 0,-1 0 2,35 0-2,1 0-2,-1 0 20,-35 0 21,35 0 49,1 0-81,-1 0-6,35 35 7,0 0 0,0-1-8,0 71 9,0-71 4,-35 1-13,35 0 0,0 35 12,0-36 2,0 1 3,0 35-12,0-1 43,0-34-38,70 0-3,-1-1 17,1-34 0,-1 0-8,1 0-8,-1 0 1,1 0-2,-35 0 2,34 0-8,-34 0-1,35 0 7,-36 0-7,36 0 1,-35 0-1,34 0 7,-34 0-8,34 0 4,-34 0-6,0 0 2,35 0 2,-36 0 0,36 0 15,-1 0-1,-34 0 27,0 0-3,34 0-36,1 0 11,0 0 16,-1 0-18,-34 0 6,0 0-7,34 0-12,-34 0 25,0 0 37,34 0-47,-34-34 10,0-1 29,-35-35-29,0 1-24,0-1 8,0 1 1,-35-1-1,35 35 23,-35 1-10,35-1-25,-34-35 44,-1-34-33,35 69 2,-35 1 7,0-1 26,-34 35 11,69-35-42,-35 35 2,-35 0 10,-34 0-11,34 0 10,36 0-6,-36 0 3,35 0-18,1 0-5,-1 0 10,0 35-4,-34-35 5,-1 35 1,0-35 0,1 0 7,69 34-13,-35 1 6,-69-35 26,34 0-21,1 0 4,34 0-10,-35 0-3,1 0-8,34 0 4,-34 0 3,34 0-3,-35 0-3,-34 0 3,34 0 0,36 0 9</inkml:trace>
    </iact:actionData>
  </iact:action>
  <iact:action type="add" startTime="367223">
    <iact:property name="dataType"/>
    <iact:actionData xml:id="d14">
      <inkml:trace xmlns:inkml="http://www.w3.org/2003/InkML" xml:id="stk9" contextRef="#ctx0" brushRef="#br4">3964 6014 0,'0'0'3,"-35"0"59,0 0-35,0 0-1,-34 0-1,-1 0-3,35 35-13,-34-35 14,34 0-6,-34 0-8,-1 0 7,1 0 1,34 35-3,0-35 10,-35 0-8,36 35 15,-1-35-6,0 34-16,0-34 22,1 35-13,34 0 12,0 34-14,0-34 0,0 0-9,0 34 2,0 1 7,0 0-1,34-36 10,1 1-17,0 35 9,0-70 7,-35 34 16,34 1 0,1 0-27,0 0-2,0-1-3,0 1 6,-35 0-4,34-35 7,-34 69-4,70-69 5,-70 35-10,69 0 14,-34 0 4,35-35-12,-1 0 4,1 35-4,-35-35-6,34 0 0,1 34 10,-1-34-3,-34 0 0,34 0 4,-34 0-14,0 0 6,35 0-6,-1 0 6,1 0-4,34 0-1,0 0 4,1-34-1,-1 34-2,0-35 3,1 35-4,34 0 0,-70 0 2,-34 0 3,34 0-6,-69-35 62,35 35-41,35 0-4,-70-35-14,35 35 7,69 0 0,-69-35 1,-1 1 2,36 34 3,-35 0-12,-1 0-3,1-35-3,0 35 4,69 0 2,-34-35-2,-1 35 0,1 0 3,0 0-2,-1 0 0,1 0-2,-36 0 19,36 0-2,-35 0 1,-1-35-6,36 35 6,-35 0 32,0 0-1,-1 0-30,1 0-13,0 0 4,0-34-11,-1-1 18,1 0 17,-35 0 8,0 1-24,0-1-7,0-69 88,0 69-92,0 0-4,0 0-1,0-69 8,0 34 15,0 36 81,0-1-96,-69 0 8,-1 0-4,1 35-4,-1 0-3,35-34-5,0 34 1,-34 0 3,-1 0 16,1 0-14,-1 0 2,36 0-7,-71 0-1,70 0 0,1 0 0,-36 0 0,1 0 0,-1 0 0,0 0 0,1 0 0,-1 0-2,-34 0 4,0 0-2,-35 0 0,0 0 0,0 0 0,-35 0-2,69 0 4,1 0-2,35 0 0,-36 0-2,36 0 5,-1 0-4,1 0 1,34 0-2,-35 0 4,35 0 109,1 0-103,-36 0-4,35-35-2,1 35-6,-36 0 8,35 0 76,-34 0-59,-1-35 233,35 35-255,35-35 0</inkml:trace>
    </iact:actionData>
  </iact:action>
  <iact:action type="add" startTime="372958">
    <iact:property name="dataType"/>
    <iact:actionData xml:id="d15">
      <inkml:trace xmlns:inkml="http://www.w3.org/2003/InkML" xml:id="stk10" contextRef="#ctx0" brushRef="#br4">1530 7127 0,'-35'-35'9,"-35"35"185,1 0-173,34 0-6,0 0 17,-34 0-16,-1 0 3,1 0-6,69 35-3,-35-35-1,-69 0-4,69 0 3,0 35 2,-34-35-5,34 34 60,-35-34-48,35 0-9,-34 35 0,34 0 0,-34-35 3,-1 0-6,35 35 3,35-1 88,0 36-72,0-1-8,35-34-8,0 0 3,0 34 2,-1-34 3,-34 0-13,105 69 10,-71-104 3,1 35-9,0 0 2,0-35 6,34 35 9,1-35-12,-1 0-4,-34 0-3,0 0 3,34 0 6,36 0 12,-36 0-1,1 0-10,-1 0-1,1 0 5,-1 0-5,1 0 2,34 0 9,-34 0-10,-1 0 3,-34 0-10,0 0-1,34 0 1,1 0 10,0 0-3,-1 0 1,1 0-3,-36 34-5,1-34 9,35 0 0,-1 35-3,-34-35-6,0 0 8,0 0-7,34 0 7,-34 0 0,34 0 8,1 0-9,-35 0 5,0 0-5,34 0-6,-34 0 4,0 0 13,34 0-20,1 0 18,-36-35 0,1 35 10,0 0-20,0 0-6,0 0 9,-1 0-8,36-34-2,-35-1 0,-1 35 2,1 0-1,0-35 8,0 0-2,-1 35-6,-34-35 34,35 35-25,-35-34-2,35 34 28,-35-35-14,35 35-22,-35-35 9,0-34 0,0-1 0,0 35 0,0 1 0,0-36 0,0 1 24,-35 69-23,35-35 1,0 0 0,-35 0 20,0 1-14,35-1-11,-34 35 5,-1-35 4,0 0-12,0 0-4,1 35 10,-1 0-8,-35 0 19,1 0-4,-1 0 2,1 0-2,-36 0 9,71 0-18,-1 0-6,0 0 2,-34 0-4,-1 0 4,35 0-5,0 0 4,-69 0 55,69 0-56,1 0 0,-1 0 0,-35 0 4,1 0-8,34 0 5,0 0-2,-34 0 1,-1 0 2,35 0-3,1 0 1,-36 0 72,0 0-72,36 0 1,-1 0-2,-35 0 2,1 0-3,34 0 5,0 0-4,-34 0 2,34 0 4,0 0 11,0 0-7,1 0 7,-36 0-16,35 0 6,1 0 4,-1 0-10,0 35 191</inkml:trace>
    </iact:actionData>
  </iact:action>
  <iact:action type="add" startTime="384759">
    <iact:property name="dataType"/>
    <iact:actionData xml:id="d16">
      <inkml:trace xmlns:inkml="http://www.w3.org/2003/InkML" xml:id="stk11" contextRef="#ctx0" brushRef="#br4">27677 7718 0,'0'0'4,"35"-35"130,0 35-127,0 0 1,34-35-1,1 35 9,-36 0-8,1 0-2,-35-35 2,35 35 2,35 0-2,-1 0-3,1 0 12,-1 0-6,-34-34-6,34-1 5,1 35-5,69 0 6,35 0-3,0 0 0,0 0 0,34 0-2,-34 0 4,-70 0-4,1 0 2,34 0 2,-35 0-1,-34 0-2,-36 0-1,36 0 44,0 0-19,34 0-6,-35 0-11,-34 0-6,35 0 5,-1 0-6,1 0 1,-1 0-3,1 0 2,-1 0 3,-34 0-1,0 0-4,34 0 5,-34 0 4,35 0 4,-1 0-4,1 0-6,-35 0 0,-1 0 1,36 0 0,-1 0 0,36 0-3,-1 0 2,0 0-1,-34 0 1,-35 0 0,0 0 1,34 0 62,35 0-45,-34 0-2,-1 0-10,1 0 22,-35 0-3,0 0 35,-1 0-60</inkml:trace>
    </iact:actionData>
  </iact:action>
  <iact:action type="add" startTime="386854">
    <iact:property name="dataType"/>
    <iact:actionData xml:id="d17">
      <inkml:trace xmlns:inkml="http://www.w3.org/2003/InkML" xml:id="stk12" contextRef="#ctx0" brushRef="#br4">28234 8448 0,'69'0'88,"-34"0"-80,34 0 0,36 0 0,-36 0-1,1 0 5,-1 0-7,36 0 7,-1 0-5,0 0-1,-34 0 2,-1 0 0,1 0-3,34 0 3,-34 0 0,-1 34 3,1-34-4,-35 0 3,34 0-5,1 0 14,-1 0 35,1 35-46,-35 0-1,-1-35 9,36 0-8,-35 0 17,-1 0-16,1-35-4,35 0 6,-35 1-3,34 34 0,1-35 0,-1 0 1,1 35-3,-1 0 1,-34-35 2,35 35-2,-36 0 8,1 0 4,35 0-4,-36 0-6,36 0 47,-1 0 14,1 0-29,-35 0-2,0 0-35,34 0 32,1 0 64</inkml:trace>
    </iact:actionData>
  </iact:action>
  <iact:action type="remove" startTime="431164">
    <iact:property name="style" value="instant"/>
    <iact:actionData xml:id="d18" ref="#d15"/>
  </iact:action>
  <iact:action type="remove" startTime="431197">
    <iact:property name="style" value="instant"/>
    <iact:actionData xml:id="d19" ref="#d13"/>
  </iact:action>
  <iact:action type="remove" startTime="431478">
    <iact:property name="style" value="instant"/>
    <iact:actionData xml:id="d20" ref="#d14"/>
  </iact:action>
  <iact:action type="remove" startTime="432005">
    <iact:property name="style" value="instant"/>
    <iact:actionData xml:id="d21" ref="#d16"/>
  </iact:action>
  <iact:action type="remove" startTime="432580">
    <iact:property name="style" value="instant"/>
    <iact:actionData xml:id="d22" ref="#d17"/>
  </iact:action>
  <iact:action type="add" startTime="431018">
    <iact:property name="dataType" value="strokeEraser"/>
    <iact:actionData xml:id="d23">
      <inkml:trace xmlns:inkml="http://www.w3.org/2003/InkML" xml:id="stk13" contextRef="#ctx0" brushRef="#br1">10362 15018 0,'0'0'4,"-105"-209"0,1 35 4,0 70 0,69-35-1,-35 69 1,36 1-1,34-1 2,0-34-2,-35 0 2,0-1-1,0 1-1,1-35 2,-36-35-1,35 0 1,-34-34-2,-36-1 0,1 1 2,-35-1-2,0-34 5,35-1-8,-1-68 5,1 68-2,0 1 5,-1 0-8,36-1 6,-1 70-4,36 35 3,-1-69-2,0 103 2,0 1-2,35 35 1,0 34 0,0-35 8,0 36-8,35-1 0,0 0 0,0 35 0,34 0 0,1 0 0,-36 0 1,71 0-2,-36 0 1,36 0 0,-36 0 0,1 0 0,34 35 1,-35 0-1,1-1 0,0 1 0,34 35 0,35-1 0,-35 35 0,35 1 0,-34-36 0,-36 1 0,1-35 0,-35 34 4,34 1-9,-34-36 9,-35 1-8,35 0 5,-1 0-2,-34 34 2,35 1-2,35-1 2,-36 1-2,36 69 2,34-35-2,1 35 1,-36 0 0,35 35 0,1-70 0,-1 70 0,35 0 0,-35 0 0,36-35 0,33 0 0,1 35 1,70-35-1,-36 0-1,105 35 1,-35-35 1,35-35-1,0 0 0,70-34-1,-1-1 1,35-34 1,70-35-2,174 0 2,173 0-1,105 0-1,35 0 2,243 0-2,-70 0 2,-34 0-2,-70 0 1,104 0 0,-103 0 0,-210 0 1,-69 0-2,-70-35 1,-243-34 0,0-1 0,-104 1 1,35-1-2,-36-34 1,-34 34 0,35-34 1,-70 35-2,-34-1 1,-1 0 0,70 1 1,0-1-2,-35 1 2,35-1-1,0-34-1,69 35 1,-34-1 1,-70 0-2,-34 1 2,34-1-1,-35 1 0,35 34 3,0-34-6,1 34 2,-36-35 2,-69 36-2,0-36 2,-70 35-1,0 1 0,-34-1 0,34 0-1,35 35 1,-34-35 1,68 0-1,36 35 0,0 0 2,69 0-2,70 0 1,-1 0-3,36 0 11,-105 0-8,-35 0-4,-69 0-2,-70 0 5,-34 0 21,-70 35-22,0 0 1,0 35 0,0 34 0,0-35 0,0 36 0,0-36 1,0 1-2,0 34 2,0 0-2,-104 35 2,-1 0-2,36 35 1,-35 0 0,-1-35 1,-34 0-1,70 35 0,-1-70-1,-69 70 1,69-70 0,36-34 0,-36-1 1,35-69-1,1 70-1,-1-105 109,0-34-107,35-36-6,-35-34 5,1 0 1,34-35-1,-35-34 0,0-36 0,0 1 1,-34 0-3,34-1 5,0 71-5,0-36 2,1 70-1,34 69 1,-35 1 42,-70 69-35,71 0-5,-36 35-2,35-1 1,1 1-3,-1-35 3,0 35-4</inkml:trace>
    </iact:actionData>
  </iact:action>
</iact:actions>
</file>

<file path=ppt/ink/inkAction7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4-13T12:55:35.98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5" units="cm"/>
      <inkml:brushProperty name="height" value="0.055" units="cm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43877">
    <iact:property name="dataType"/>
    <iact:actionData xml:id="d0">
      <inkml:trace xmlns:inkml="http://www.w3.org/2003/InkML" xml:id="stk0" contextRef="#ctx0" brushRef="#br0">12656 11403 0,'0'0'4,"-34"0"56,-36 0-45,0-35-6,-34 0 0,0 35-2,0 0 1,34 0 0,0 0 0,1 0-1,-1 0 2,1 0 0,-1 0-3,36 0 4,-1 0 21,0 0-23,-35 0 2,36 0-4,-1 35 3,-35-35-3,1 0 3,34 0-1,-35 0 0,36 35 0,-36-1 1,35-34-2,-34 35 2,34 0-2,0-35 1,35 35 0,-34-35 1,34 69-1,-35-34-1,0 0 2,35 34-2,-35 1 2,0-1-2,1 1 3,-1 34-3,0-34 1,0-1-1,1 1 3,-1-1-3,0 35 1,0-69-2,35 35 3,0-35-1,0 34 0,0 1 18,0-36-20,0 36 2,0-35 0,0-1 0,0 36 0,0-1 0,70-34 0,-35 35 1,34-1-2,-34 36 3,0-36-3,69 35 2,-34 1-2,-1-36 2,35 1-2,1 34 2,-36-69 0,1 34-3,34-34 2,-34 0-2,-1-35 3,70 35-1,-34-1 0,68-34 0,-33 0 0,-1 0 0,0 0 0,-35 0 0,35 0 0,-35 35 0,35 0-1,-34 0 3,34-1-2,-35-34-2,0 35 4,-34-35-2,0 35 0,-1 0 0,35-35 0,36 0-1,33 34 3,1 1-4,35 35 1,-35-36 3,-70 1-2,35 0-1,-69-35 1,34 0 1,0 0-2,-69 0 2,69 0-1,-34 0 8,-35 0-9,34 0 0,1-35 3,-35 35-4,-1-35 6,71-34-5,-71 69-1,1-70 5,0 70-6,0-69 6,-1 69 2,-34-35-5,35 0 2,0 35-1,0-34-4,-35-1 4,69 0-3,-69 0 4,70-69-2,-35 34-2,69 1 5,-35-1-4,36 1 2,-36-1-1,1 1-3,-35-1 6,-35 1-6,34-1 5,1-34-3,0 34 3,-35 36-4,0-1 1,35-35 4,-1 1-6,-34 34 6,0-34-4,35 34-1,0 0 4,-35 0 12,0 1-2,35-1-14,-35 0 2,0 0 6,0 1-6,0-36 18,0 35-10,0-34 2,0 34-13,0 0 10,-35 0-6,0 35 0,0-69-1,1 34 7,-1 0-5,35 1-3,-70-1-1,70 0 3,-69 0 0,69 1-1,-35 34 0,-34-35 0,34 0-1,-35 35 1,35-35 0,-34 0 0,-1 35 0,-34-34 5,35 34-7,-1-35 4,0 35-4,1 0 2,-1-35 0,-34 35-3,35 0 3,-1-35 4,0 35-8,36 0 12,-1-34-5,-35 34 10,1-35-13,-1 35 1,-69-35 3,0 0-9,-70-34 5,1 69 1,-1-70-2,1 36 2,34-36-1,35 35-1,34 35 0,1 0 5,34 0-7,-34 0 5,0 0-3,34 0 2,1 0-2,34 0-1,0 0 4,-34 0-4,34 0 4,0 0-4,-69-34 4,34 34-4,-34 0 4,0 0-2,-1 0-2,1 0 4,35 0-2,-1 0-2,0 0 4,1 0-2,-1 0 0,1 0 0,-1 0-2</inkml:trace>
    </iact:actionData>
  </iact:action>
  <iact:action type="remove" startTime="157381">
    <iact:property name="style" value="instant"/>
    <iact:actionData xml:id="d1" ref="#d0"/>
  </iact:action>
  <iact:action type="add" startTime="157219">
    <iact:property name="dataType" value="strokeEraser"/>
    <iact:actionData xml:id="d2">
      <inkml:trace xmlns:inkml="http://www.w3.org/2003/InkML" xml:id="stk1" contextRef="#ctx0" brushRef="#br1">16899 20267 0,'0'-35'62,"69"0"-45,1-34-10,-1 34 2,35-35-2,36-34 2,-1-35-2,69 0 1,36-70 0,69-69 0,0-35 1,69 35-2,70-35 3,35-69-3,104 0 2,-209 69-2,36 0 0,-71 0 1,1 35 0,-139 69 1,34-34-2,-104 139 2,0-1-2,-104 71 2,0-1 149</inkml:trace>
    </iact:actionData>
  </iact:action>
  <iact:action type="add" startTime="180895">
    <iact:property name="dataType"/>
    <iact:actionData xml:id="d3">
      <inkml:trace xmlns:inkml="http://www.w3.org/2003/InkML" xml:id="stk2" contextRef="#ctx0" brushRef="#br0">19645 13280 0,'35'0'129,"69"0"-120,-69 0-3,35 0 3,-1 0-3,1 0 2,-36 0-1,36 0 1,-35 0 0,0-35 0,34 0 1,1 35 8,-36-35-1,1 1-8,0 34 5,69 0 4,-34 0-1,-1 0 9,-34-70 40,0 1-11,0 34-46,-1 0 7,1 0-6,-35 1-6,0-36 5,0 35 0,35 1-1,0-36 2,-35-34-4,0 69 6,0 0-6,0-34 4,0 34-2,0 0 1,35 0-1,-1 1 4,-34-36 11,0 1 10,0 34-15,0-35-1,0 36-1,0-36 9,0 35 0,-34 0 0,34 1 20,-35-1-28,0-35 4,0 1 4,0-1-8,1 1 2,-36-1 4,35 36 2,-69-1 8,69 35-5,0-35-22,1 35 3,-36-35 8,35 35-6,1 0-3,-36 0 15,1 0-12,34 0-2,0 0 0,-35 0 0,1 0-2,-35 0 4,34 0-2,1 0 0,-1 35 0,0-35 0,1 0-2,-1 0 4,1 0-4,34 0 5,0 35-4,1 0 25,-1-35-9,0 34-14,0-34 3,0 0 0,1 35-6,-1-35 64,35 70-47,0-1-7,0 1 0,0 34-2,0-69-8,0-1 2,0 1-1,0 70 10,0-71-7,0 1-4,-35 0 3,35 0 0,0-1 5,0 36 10,0-1-6,0 36-1,0-36 4,0 1-2,0-35-13,0-1 9,35-34 17,-35 70-16,35-70-1,-1 35-5,-34-1 13,35 1-6,0 35 7,-35 34 14,35-104-12,0 69-11,-1-69 0,-34 35 17,35 0 72,0-35-88,0 35 1,-35-1-9,69-34 0,-69 35 8,35 0 9,0 0-9,34 0 0,-34-1-1,0 1 8,34 0-14,-34-35 15,35 35 81</inkml:trace>
    </iact:actionData>
  </iact:action>
  <iact:action type="add" startTime="185774">
    <iact:property name="dataType"/>
    <iact:actionData xml:id="d4">
      <inkml:trace xmlns:inkml="http://www.w3.org/2003/InkML" xml:id="stk3" contextRef="#ctx0" brushRef="#br2">21975 13697 0,'0'-35'43,"0"0"-39,0 1 6,35-1 0,-35 0 2,34 35 0,1-69-8,0 69 8,-35-70-5,35 70 2,-35-35-3,34-34 0,-34 34 2,35 0 0,0-34 2,0 34-4,0-35 5,-35 36-6,34-1 4,1-35-2,-35 1 8,0-1 3,35 36-11,0 34 1,-35-35 16,0 0 9,0 0-26,0 1 5,0-71 0,0 36 5,0-1-2,0 1 13,0-1-16,0 1 4,0-1 1,0-34-1,0 34-1,0 1 1,0-1 3,-35 35-13,35 1 0,-35-36 5,0 70-2,35-69-3,-34 69 1,34-35 10,-70 0-1,70 0-1,-70 35-6,1 0 7,69-34-8,-70 34-2,36 0 11,-36 0 6,-34 0-6,69 0-7,0 0-3,0 0-1,-34 0 4,34 0-3,0 0 2,-34 0 7,-1 0-8,1 0-2,-1 0 4,1 34-2,-36 1-1,36 0 3,-1 0-4,36-1 1,-36 1 2,0 0 9,70 0-11,-69-1-1,69 1 4,-70 0-4,70 0 4,-34-1-4,34 1 4,-35 0-2,0-35 0,35 35 16,0 34-10,0-34 6,0 0-15,0 34 3,0 1 8,35-1 3,-35-34-11,35 0-3,-35 34 3,34-69 0,-34 35-1,35 0 3,-35 0-4,35 0 6,0-1-6,-35 36 9,34-35-7,-34-1 1,35 1 2,0 0 0,-35 0 1,0 34-6,35-34 11,0 0-9,-35-1-1,34-34 1,-34 70-1,35-70 1,0 35 1,-35-1 6,35 1 11,-35 0-5,34 0 4,1 0-5,0-1-16,0 1 7,-1 0-4,1 0 6,70-1 5,-71 1-9,1 0 6,35-35-9,-70 35 12,69-35-9,-34 34-3,0-34 3,-1 0-2,71 0 13,-70 0 10,34 0 26,-34 0-18</inkml:trace>
    </iact:actionData>
  </iact:action>
  <iact:action type="add" startTime="188527">
    <iact:property name="dataType"/>
    <iact:actionData xml:id="d5">
      <inkml:trace xmlns:inkml="http://www.w3.org/2003/InkML" xml:id="stk4" contextRef="#ctx0" brushRef="#br2">22983 13454 0,'35'0'82,"35"0"-76,-1 0 2,1-35-1,-1 35 0,1 0 3,-1-35-2,36 35-3,-71 0 4,1-35-1,0 35 1,34-34 0,-34 34-3,0-35 1,0 0 3,-1 35-4,1-35 3,35 0 6,-70 1-6,35 34-1,-35-35 1,69 0 1,-34 0-5,0 1 3,-35-1 3,34 35-3,-34-35-3,70-34 3,-35-1 8,-35 1 2,0-1-2,0 1-9,0 34 2,0 0-1,0-35 5,0 1 5,0 34-4,0 0-4,0-34 6,0-1-2,0 1-4,0 34-2,0 0-1,0-34 2,0 34-1,0 0 0,0 0 0,0-69 0,0 69 1,0 1-2,0-1 2,0-35-2,0 36 9,0-1 3,-35-35-4,-35 36 27,36 34-14,-36-35-4,35 35-13,1 0-6,-1-35 7,0 35-9,-35 0 13,1 0 0,-1 0-1,36 0-5,-1 0 5,-35 0 19,1 0-13,34 0-2,0 0-11,0 0 0,-34 0-2,-1 0 4,1 0-2,-35 0-2,-36 0 5,-33 35-6,68-35 6,71 0-4,-1 0 8,-35 0-5,70 35 43,-35-1-19,35 36-11,0-35-15,0-1 1,0 36 6,0-1-8,35-34 2,-35 0 3,0 69-1,35-104 5,0 70-12,-35-35 2,0-1 3,0 1 1,0 35 1,0 34 6,0-35-3,0-34-5,0 35-1,0-36 0,0 36 1,35-35-2,-35 34 1,0 1 0,0-35 2,0 34-2,34-34-2,-34 34 2,0-34 4,0 0-8,35 34 8,-35-34-5,0 35 6,0-1 3,0 1 0,35 34 2,0-69 7,-1 0 6,-34-1-7,35 1-10,0-35 12,34 0-12,-34 0-6,35 0 2,-35 0-4,-1 0 1,36 0 3,-35 0-2,34 0 8,-34 0-2,0 0-4</inkml:trace>
    </iact:actionData>
  </iact:action>
  <iact:action type="remove" startTime="196125">
    <iact:property name="style" value="instant"/>
    <iact:actionData xml:id="d6" ref="#d5"/>
  </iact:action>
  <iact:action type="add" startTime="195999">
    <iact:property name="dataType" value="strokeEraser"/>
    <iact:actionData xml:id="d7">
      <inkml:trace xmlns:inkml="http://www.w3.org/2003/InkML" xml:id="stk5" contextRef="#ctx0" brushRef="#br1">30563 18807 0,'0'0'2,"0"-35"4,35 35 3,-35-35-2,70 35 1,-70-69 1,35 34-2,-35 0 1,34-69 0,-34 34-1,0 1 2,0-36-1,0 1 0,0-35 0,0 0-1,35 0 2,0-35 3,0 35-7,-1-69 7,-34 69-7,35-1 2,0 36 0,-35 35 0,35-1 3,-1 35-4,-34 1 3,0-36 79</inkml:trace>
    </iact:actionData>
  </iact:action>
  <iact:action type="add" startTime="198142">
    <iact:property name="dataType"/>
    <iact:actionData xml:id="d8">
      <inkml:trace xmlns:inkml="http://www.w3.org/2003/InkML" xml:id="stk6" contextRef="#ctx0" brushRef="#br3">23331 13627 0,'0'-34'66,"35"-1"-58,-1 35-1,36-35 1,0 0-1,34 1 0,-69-36 1,34 35-1,1-34 2,34 69 1,-34-70-3,-36 35 2,71-34-2,-71 34-1,1-34 4,0 34-4,34 0 4,-69-69-4,35 69 2,0 0 2,-35-34-2,35 69-2,-35-70 4,0 1 6,35 34 3,-35 0-13,34 0 16,-34-34 56,0 34-71,-34 0-3,-1-34 5,35-1-3,-35 1 5,35-1-4,-70 1-1,70-36 4,0 36-4,-34-35 2,-1-1 2,0-34-1,-34 35-2,69-35 1,-35 69-2,35 1 4,0-1-2,-35 1 0,0-1-2,1-34 10,-1 69-6,-35 1-4,35 34 1,1-35 11,-1 0 4,0 0 3,-34 35-9,34 0-8,-35 0 9,36 0-10,-1 0 0,35 35 2,-70-35 0,70 35-2,-69 0 2,34-1-2,-35 1 3,1 0-3,34 34 2,0-34-2,-34 0 1,34 34 0,0-34 0,0 35 0,1-36 0,-1 1-1,0 0 2,0 0-1,1 69 0,-36-69 0,70 0-1,-69 34 2,34 1-1,35-36-1,0 36 2,-35-35-1,0-1 0,35 36 0,-35-35 16,35 34-2,0 1-4,0 34-2,0-69-7,0 0-3,0 34 2,35 1 8,0-36-8,-35 36 0,35-35 1,-35 34 5,0 1 3,0-35-9,35-1 1,-1 1 0,-34 0-3,35 34 10,0-34 0,0 0-8,-1 0 8,-34-1 0,70 1 2,-70 0-10,35-35-2,-35 35 2,34-35 8,1 69-8,0-69 11,0 35-14,0 0 11,-35-1 3,34 1-6,36 0 22,-70 0-30,69-35 7,-69 35 3,35-35-10,0 34 11,0-34-8,-1 35 0,36 0 43,-35-35-43,0 0 32</inkml:trace>
    </iact:actionData>
  </iact:action>
  <iact:action type="remove" startTime="207621">
    <iact:property name="style" value="instant"/>
    <iact:actionData xml:id="d9" ref="#d8"/>
  </iact:action>
  <iact:action type="remove" startTime="207661">
    <iact:property name="style" value="instant"/>
    <iact:actionData xml:id="d10" ref="#d4"/>
  </iact:action>
  <iact:action type="remove" startTime="207701">
    <iact:property name="style" value="instant"/>
    <iact:actionData xml:id="d11" ref="#d3"/>
  </iact:action>
  <iact:action type="add" startTime="207490">
    <iact:property name="dataType" value="strokeEraser"/>
    <iact:actionData xml:id="d12">
      <inkml:trace xmlns:inkml="http://www.w3.org/2003/InkML" xml:id="stk7" contextRef="#ctx0" brushRef="#br1">32580 16582 0,'-35'0'88,"-69"0"-80,-70 0 1,0 0 1,-69 35-4,-35-1 4,-70 1-3,-34-35-2,34 0 12,-35 0-16,-34 0 4,69 0 7,-34 0-7,69 0 6,-35 0-7,70 0 4,0 0 2,69 0-4,-34 0 2,34 0 0,36 35 0,33 0 1,1-1-2,70 1 1,-1-35 1,36 0 7,-36 35-8,0-35 8,36 0-7,-36 0-1,1 0-1,-1 0 2,0 0-1</inkml:trace>
    </iact:actionData>
  </iact:action>
  <iact:action type="add" startTime="363862">
    <iact:property name="dataType"/>
    <iact:actionData xml:id="d13">
      <inkml:trace xmlns:inkml="http://www.w3.org/2003/InkML" xml:id="stk8" contextRef="#ctx0" brushRef="#br4">1704 6223 0,'-35'0'159,"0"0"-142,-35-35-9,1 35 15,34 0-15,-34 0 0,-1 0 2,35 0-2,1 0-2,-1 0 20,-35 0 21,35 0 49,1 0-81,-1 0-6,35 35 7,0 0 0,0-1-8,0 71 9,0-71 4,-35 1-13,35 0 0,0 35 12,0-36 2,0 1 3,0 35-12,0-1 43,0-34-38,70 0-3,-1-1 17,1-34 0,-1 0-8,1 0-8,-1 0 1,1 0-2,-35 0 2,34 0-8,-34 0-1,35 0 7,-36 0-7,36 0 1,-35 0-1,34 0 7,-34 0-8,34 0 4,-34 0-6,0 0 2,35 0 2,-36 0 0,36 0 15,-1 0-1,-34 0 27,0 0-3,34 0-36,1 0 11,0 0 16,-1 0-18,-34 0 6,0 0-7,34 0-12,-34 0 25,0 0 37,34 0-47,-34-34 10,0-1 29,-35-35-29,0 1-24,0-1 8,0 1 1,-35-1-1,35 35 23,-35 1-10,35-1-25,-34-35 44,-1-34-33,35 69 2,-35 1 7,0-1 26,-34 35 11,69-35-42,-35 35 2,-35 0 10,-34 0-11,34 0 10,36 0-6,-36 0 3,35 0-18,1 0-5,-1 0 10,0 35-4,-34-35 5,-1 35 1,0-35 0,1 0 7,69 34-13,-35 1 6,-69-35 26,34 0-21,1 0 4,34 0-10,-35 0-3,1 0-8,34 0 4,-34 0 3,34 0-3,-35 0-3,-34 0 3,34 0 0,36 0 9</inkml:trace>
    </iact:actionData>
  </iact:action>
  <iact:action type="add" startTime="367223">
    <iact:property name="dataType"/>
    <iact:actionData xml:id="d14">
      <inkml:trace xmlns:inkml="http://www.w3.org/2003/InkML" xml:id="stk9" contextRef="#ctx0" brushRef="#br4">3964 6014 0,'0'0'3,"-35"0"59,0 0-35,0 0-1,-34 0-1,-1 0-3,35 35-13,-34-35 14,34 0-6,-34 0-8,-1 0 7,1 0 1,34 35-3,0-35 10,-35 0-8,36 35 15,-1-35-6,0 34-16,0-34 22,1 35-13,34 0 12,0 34-14,0-34 0,0 0-9,0 34 2,0 1 7,0 0-1,34-36 10,1 1-17,0 35 9,0-70 7,-35 34 16,34 1 0,1 0-27,0 0-2,0-1-3,0 1 6,-35 0-4,34-35 7,-34 69-4,70-69 5,-70 35-10,69 0 14,-34 0 4,35-35-12,-1 0 4,1 35-4,-35-35-6,34 0 0,1 34 10,-1-34-3,-34 0 0,34 0 4,-34 0-14,0 0 6,35 0-6,-1 0 6,1 0-4,34 0-1,0 0 4,1-34-1,-1 34-2,0-35 3,1 35-4,34 0 0,-70 0 2,-34 0 3,34 0-6,-69-35 62,35 35-41,35 0-4,-70-35-14,35 35 7,69 0 0,-69-35 1,-1 1 2,36 34 3,-35 0-12,-1 0-3,1-35-3,0 35 4,69 0 2,-34-35-2,-1 35 0,1 0 3,0 0-2,-1 0 0,1 0-2,-36 0 19,36 0-2,-35 0 1,-1-35-6,36 35 6,-35 0 32,0 0-1,-1 0-30,1 0-13,0 0 4,0-34-11,-1-1 18,1 0 17,-35 0 8,0 1-24,0-1-7,0-69 88,0 69-92,0 0-4,0 0-1,0-69 8,0 34 15,0 36 81,0-1-96,-69 0 8,-1 0-4,1 35-4,-1 0-3,35-34-5,0 34 1,-34 0 3,-1 0 16,1 0-14,-1 0 2,36 0-7,-71 0-1,70 0 0,1 0 0,-36 0 0,1 0 0,-1 0 0,0 0 0,1 0 0,-1 0-2,-34 0 4,0 0-2,-35 0 0,0 0 0,0 0 0,-35 0-2,69 0 4,1 0-2,35 0 0,-36 0-2,36 0 5,-1 0-4,1 0 1,34 0-2,-35 0 4,35 0 109,1 0-103,-36 0-4,35-35-2,1 35-6,-36 0 8,35 0 76,-34 0-59,-1-35 233,35 35-255,35-35 0</inkml:trace>
    </iact:actionData>
  </iact:action>
  <iact:action type="add" startTime="372958">
    <iact:property name="dataType"/>
    <iact:actionData xml:id="d15">
      <inkml:trace xmlns:inkml="http://www.w3.org/2003/InkML" xml:id="stk10" contextRef="#ctx0" brushRef="#br4">1530 7127 0,'-35'-35'9,"-35"35"185,1 0-173,34 0-6,0 0 17,-34 0-16,-1 0 3,1 0-6,69 35-3,-35-35-1,-69 0-4,69 0 3,0 35 2,-34-35-5,34 34 60,-35-34-48,35 0-9,-34 35 0,34 0 0,-34-35 3,-1 0-6,35 35 3,35-1 88,0 36-72,0-1-8,35-34-8,0 0 3,0 34 2,-1-34 3,-34 0-13,105 69 10,-71-104 3,1 35-9,0 0 2,0-35 6,34 35 9,1-35-12,-1 0-4,-34 0-3,0 0 3,34 0 6,36 0 12,-36 0-1,1 0-10,-1 0-1,1 0 5,-1 0-5,1 0 2,34 0 9,-34 0-10,-1 0 3,-34 0-10,0 0-1,34 0 1,1 0 10,0 0-3,-1 0 1,1 0-3,-36 34-5,1-34 9,35 0 0,-1 35-3,-34-35-6,0 0 8,0 0-7,34 0 7,-34 0 0,34 0 8,1 0-9,-35 0 5,0 0-5,34 0-6,-34 0 4,0 0 13,34 0-20,1 0 18,-36-35 0,1 35 10,0 0-20,0 0-6,0 0 9,-1 0-8,36-34-2,-35-1 0,-1 35 2,1 0-1,0-35 8,0 0-2,-1 35-6,-34-35 34,35 35-25,-35-34-2,35 34 28,-35-35-14,35 35-22,-35-35 9,0-34 0,0-1 0,0 35 0,0 1 0,0-36 0,0 1 24,-35 69-23,35-35 1,0 0 0,-35 0 20,0 1-14,35-1-11,-34 35 5,-1-35 4,0 0-12,0 0-4,1 35 10,-1 0-8,-35 0 19,1 0-4,-1 0 2,1 0-2,-36 0 9,71 0-18,-1 0-6,0 0 2,-34 0-4,-1 0 4,35 0-5,0 0 4,-69 0 55,69 0-56,1 0 0,-1 0 0,-35 0 4,1 0-8,34 0 5,0 0-2,-34 0 1,-1 0 2,35 0-3,1 0 1,-36 0 72,0 0-72,36 0 1,-1 0-2,-35 0 2,1 0-3,34 0 5,0 0-4,-34 0 2,34 0 4,0 0 11,0 0-7,1 0 7,-36 0-16,35 0 6,1 0 4,-1 0-10,0 35 191</inkml:trace>
    </iact:actionData>
  </iact:action>
  <iact:action type="add" startTime="384759">
    <iact:property name="dataType"/>
    <iact:actionData xml:id="d16">
      <inkml:trace xmlns:inkml="http://www.w3.org/2003/InkML" xml:id="stk11" contextRef="#ctx0" brushRef="#br4">27677 7718 0,'0'0'4,"35"-35"130,0 35-127,0 0 1,34-35-1,1 35 9,-36 0-8,1 0-2,-35-35 2,35 35 2,35 0-2,-1 0-3,1 0 12,-1 0-6,-34-34-6,34-1 5,1 35-5,69 0 6,35 0-3,0 0 0,0 0 0,34 0-2,-34 0 4,-70 0-4,1 0 2,34 0 2,-35 0-1,-34 0-2,-36 0-1,36 0 44,0 0-19,34 0-6,-35 0-11,-34 0-6,35 0 5,-1 0-6,1 0 1,-1 0-3,1 0 2,-1 0 3,-34 0-1,0 0-4,34 0 5,-34 0 4,35 0 4,-1 0-4,1 0-6,-35 0 0,-1 0 1,36 0 0,-1 0 0,36 0-3,-1 0 2,0 0-1,-34 0 1,-35 0 0,0 0 1,34 0 62,35 0-45,-34 0-2,-1 0-10,1 0 22,-35 0-3,0 0 35,-1 0-60</inkml:trace>
    </iact:actionData>
  </iact:action>
  <iact:action type="add" startTime="386854">
    <iact:property name="dataType"/>
    <iact:actionData xml:id="d17">
      <inkml:trace xmlns:inkml="http://www.w3.org/2003/InkML" xml:id="stk12" contextRef="#ctx0" brushRef="#br4">28234 8448 0,'69'0'88,"-34"0"-80,34 0 0,36 0 0,-36 0-1,1 0 5,-1 0-7,36 0 7,-1 0-5,0 0-1,-34 0 2,-1 0 0,1 0-3,34 0 3,-34 0 0,-1 34 3,1-34-4,-35 0 3,34 0-5,1 0 14,-1 0 35,1 35-46,-35 0-1,-1-35 9,36 0-8,-35 0 17,-1 0-16,1-35-4,35 0 6,-35 1-3,34 34 0,1-35 0,-1 0 1,1 35-3,-1 0 1,-34-35 2,35 35-2,-36 0 8,1 0 4,35 0-4,-36 0-6,36 0 47,-1 0 14,1 0-29,-35 0-2,0 0-35,34 0 32,1 0 64</inkml:trace>
    </iact:actionData>
  </iact:action>
  <iact:action type="remove" startTime="431164">
    <iact:property name="style" value="instant"/>
    <iact:actionData xml:id="d18" ref="#d15"/>
  </iact:action>
  <iact:action type="remove" startTime="431197">
    <iact:property name="style" value="instant"/>
    <iact:actionData xml:id="d19" ref="#d13"/>
  </iact:action>
  <iact:action type="remove" startTime="431478">
    <iact:property name="style" value="instant"/>
    <iact:actionData xml:id="d20" ref="#d14"/>
  </iact:action>
  <iact:action type="remove" startTime="432005">
    <iact:property name="style" value="instant"/>
    <iact:actionData xml:id="d21" ref="#d16"/>
  </iact:action>
  <iact:action type="remove" startTime="432580">
    <iact:property name="style" value="instant"/>
    <iact:actionData xml:id="d22" ref="#d17"/>
  </iact:action>
  <iact:action type="add" startTime="431018">
    <iact:property name="dataType" value="strokeEraser"/>
    <iact:actionData xml:id="d23">
      <inkml:trace xmlns:inkml="http://www.w3.org/2003/InkML" xml:id="stk13" contextRef="#ctx0" brushRef="#br1">10362 15018 0,'0'0'4,"-105"-209"0,1 35 4,0 70 0,69-35-1,-35 69 1,36 1-1,34-1 2,0-34-2,-35 0 2,0-1-1,0 1-1,1-35 2,-36-35-1,35 0 1,-34-34-2,-36-1 0,1 1 2,-35-1-2,0-34 5,35-1-8,-1-68 5,1 68-2,0 1 5,-1 0-8,36-1 6,-1 70-4,36 35 3,-1-69-2,0 103 2,0 1-2,35 35 1,0 34 0,0-35 8,0 36-8,35-1 0,0 0 0,0 35 0,34 0 0,1 0 0,-36 0 1,71 0-2,-36 0 1,36 0 0,-36 0 0,1 0 0,34 35 1,-35 0-1,1-1 0,0 1 0,34 35 0,35-1 0,-35 35 0,35 1 0,-34-36 0,-36 1 0,1-35 0,-35 34 4,34 1-9,-34-36 9,-35 1-8,35 0 5,-1 0-2,-34 34 2,35 1-2,35-1 2,-36 1-2,36 69 2,34-35-2,1 35 1,-36 0 0,35 35 0,1-70 0,-1 70 0,35 0 0,-35 0 0,36-35 0,33 0 0,1 35 1,70-35-1,-36 0-1,105 35 1,-35-35 1,35-35-1,0 0 0,70-34-1,-1-1 1,35-34 1,70-35-2,174 0 2,173 0-1,105 0-1,35 0 2,243 0-2,-70 0 2,-34 0-2,-70 0 1,104 0 0,-103 0 0,-210 0 1,-69 0-2,-70-35 1,-243-34 0,0-1 0,-104 1 1,35-1-2,-36-34 1,-34 34 0,35-34 1,-70 35-2,-34-1 1,-1 0 0,70 1 1,0-1-2,-35 1 2,35-1-1,0-34-1,69 35 1,-34-1 1,-70 0-2,-34 1 2,34-1-1,-35 1 0,35 34 3,0-34-6,1 34 2,-36-35 2,-69 36-2,0-36 2,-70 35-1,0 1 0,-34-1 0,34 0-1,35 35 1,-34-35 1,68 0-1,36 35 0,0 0 2,69 0-2,70 0 1,-1 0-3,36 0 11,-105 0-8,-35 0-4,-69 0-2,-70 0 5,-34 0 21,-70 35-22,0 0 1,0 35 0,0 34 0,0-35 0,0 36 0,0-36 1,0 1-2,0 34 2,0 0-2,-104 35 2,-1 0-2,36 35 1,-35 0 0,-1-35 1,-34 0-1,70 35 0,-1-70-1,-69 70 1,69-70 0,36-34 0,-36-1 1,35-69-1,1 70-1,-1-105 109,0-34-107,35-36-6,-35-34 5,1 0 1,34-35-1,-35-34 0,0-36 0,0 1 1,-34 0-3,34-1 5,0 71-5,0-36 2,1 70-1,34 69 1,-35 1 42,-70 69-35,71 0-5,-36 35-2,35-1 1,1 1-3,-1-35 3,0 35-4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49452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322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9492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240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0592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6616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4833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9698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⬡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A458FF"/>
            </a:gs>
            <a:gs pos="39000">
              <a:srgbClr val="3544FF"/>
            </a:gs>
            <a:gs pos="100000">
              <a:srgbClr val="0A2F9E"/>
            </a:gs>
          </a:gsLst>
          <a:lin ang="8100019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 Regular"/>
              <a:buChar char="⬡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 Regular"/>
              <a:buChar char="∙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 Regular"/>
              <a:buChar char="∙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●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○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■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●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○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■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1/relationships/inkAction" Target="../ink/inkAction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microsoft.com/office/2011/relationships/inkAction" Target="../ink/inkAction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microsoft.com/office/2011/relationships/inkAction" Target="../ink/inkAction7.xml"/><Relationship Id="rId2" Type="http://schemas.microsoft.com/office/2011/relationships/inkAction" Target="../ink/inkAction3.xml"/><Relationship Id="rId1" Type="http://schemas.openxmlformats.org/officeDocument/2006/relationships/slideLayout" Target="../slideLayouts/slideLayout3.xml"/><Relationship Id="rId6" Type="http://schemas.microsoft.com/office/2011/relationships/inkAction" Target="../ink/inkAction6.xml"/><Relationship Id="rId5" Type="http://schemas.microsoft.com/office/2011/relationships/inkAction" Target="../ink/inkAction5.xml"/><Relationship Id="rId4" Type="http://schemas.microsoft.com/office/2011/relationships/inkAction" Target="../ink/inkAction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472746" y="1050906"/>
            <a:ext cx="5950631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/>
              <a:t>Arquiteturas para Processamento de Alto Desempenho</a:t>
            </a:r>
            <a:endParaRPr sz="4400" dirty="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4475" y="1050906"/>
            <a:ext cx="1782850" cy="20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0B30C08-3F59-4E24-A94E-39908A779C40}"/>
              </a:ext>
            </a:extLst>
          </p:cNvPr>
          <p:cNvSpPr txBox="1"/>
          <p:nvPr/>
        </p:nvSpPr>
        <p:spPr>
          <a:xfrm>
            <a:off x="472747" y="2571750"/>
            <a:ext cx="467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Lexend Deca" panose="020B0604020202020204" charset="0"/>
                <a:cs typeface="Lexend Deca" panose="020B0604020202020204" charset="0"/>
              </a:rPr>
              <a:t>Prof. André Leon S. Gradvohl, Dr.</a:t>
            </a:r>
          </a:p>
          <a:p>
            <a:r>
              <a:rPr lang="pt-BR" dirty="0">
                <a:solidFill>
                  <a:schemeClr val="bg1"/>
                </a:solidFill>
                <a:latin typeface="Lexend Deca" panose="020B0604020202020204" charset="0"/>
                <a:cs typeface="Lexend Deca" panose="020B0604020202020204" charset="0"/>
              </a:rPr>
              <a:t>gradvohl@ft.unicamp.br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045F-BB3A-4117-A95E-28A45571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Taxonomia de Flynn – SIMD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840381-9D6D-4539-9E22-BFDFE17C054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219138" y="474985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10</a:t>
            </a:fld>
            <a:endParaRPr lang="pt-BR"/>
          </a:p>
        </p:txBody>
      </p:sp>
      <p:pic>
        <p:nvPicPr>
          <p:cNvPr id="9" name="Google Shape;386;p38">
            <a:extLst>
              <a:ext uri="{FF2B5EF4-FFF2-40B4-BE49-F238E27FC236}">
                <a16:creationId xmlns:a16="http://schemas.microsoft.com/office/drawing/2014/main" id="{239B1AD9-7204-4C08-A94B-AD8DBD9A591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96411" y="0"/>
            <a:ext cx="968345" cy="10970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198EDFF-5AA1-4F50-97AC-22253215A012}"/>
              </a:ext>
            </a:extLst>
          </p:cNvPr>
          <p:cNvSpPr/>
          <p:nvPr/>
        </p:nvSpPr>
        <p:spPr>
          <a:xfrm>
            <a:off x="2848707" y="1418977"/>
            <a:ext cx="2168769" cy="64477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Instruções</a:t>
            </a:r>
          </a:p>
        </p:txBody>
      </p:sp>
      <p:sp>
        <p:nvSpPr>
          <p:cNvPr id="6" name="Fluxograma: Disco Magnético 5">
            <a:extLst>
              <a:ext uri="{FF2B5EF4-FFF2-40B4-BE49-F238E27FC236}">
                <a16:creationId xmlns:a16="http://schemas.microsoft.com/office/drawing/2014/main" id="{243C1D56-5A38-4330-8201-018558D25A4D}"/>
              </a:ext>
            </a:extLst>
          </p:cNvPr>
          <p:cNvSpPr/>
          <p:nvPr/>
        </p:nvSpPr>
        <p:spPr>
          <a:xfrm rot="16200000" flipH="1">
            <a:off x="1289538" y="2966422"/>
            <a:ext cx="1934308" cy="644770"/>
          </a:xfrm>
          <a:prstGeom prst="flowChartMagneticDisk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Dados</a:t>
            </a:r>
          </a:p>
        </p:txBody>
      </p:sp>
      <p:pic>
        <p:nvPicPr>
          <p:cNvPr id="8" name="Imagem 7" descr="Placa Mãe">
            <a:extLst>
              <a:ext uri="{FF2B5EF4-FFF2-40B4-BE49-F238E27FC236}">
                <a16:creationId xmlns:a16="http://schemas.microsoft.com/office/drawing/2014/main" id="{71374C47-6797-49E1-A2FC-F4F839035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89" y="2360736"/>
            <a:ext cx="972000" cy="647840"/>
          </a:xfrm>
          <a:prstGeom prst="rect">
            <a:avLst/>
          </a:prstGeom>
        </p:spPr>
      </p:pic>
      <p:cxnSp>
        <p:nvCxnSpPr>
          <p:cNvPr id="25" name="Conector: Angulado 24">
            <a:extLst>
              <a:ext uri="{FF2B5EF4-FFF2-40B4-BE49-F238E27FC236}">
                <a16:creationId xmlns:a16="http://schemas.microsoft.com/office/drawing/2014/main" id="{89F1C46C-90DC-41C7-9D55-E3B691B611C7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2579077" y="2684656"/>
            <a:ext cx="868012" cy="604151"/>
          </a:xfrm>
          <a:prstGeom prst="bentConnector3">
            <a:avLst>
              <a:gd name="adj1" fmla="val 20288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0" name="Imagem 29" descr="Placa Mãe">
            <a:extLst>
              <a:ext uri="{FF2B5EF4-FFF2-40B4-BE49-F238E27FC236}">
                <a16:creationId xmlns:a16="http://schemas.microsoft.com/office/drawing/2014/main" id="{B8440A47-2ECA-482C-A76B-F6B6E7BCD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89" y="3106342"/>
            <a:ext cx="972000" cy="647840"/>
          </a:xfrm>
          <a:prstGeom prst="rect">
            <a:avLst/>
          </a:prstGeom>
        </p:spPr>
      </p:pic>
      <p:pic>
        <p:nvPicPr>
          <p:cNvPr id="32" name="Imagem 31" descr="Placa Mãe">
            <a:extLst>
              <a:ext uri="{FF2B5EF4-FFF2-40B4-BE49-F238E27FC236}">
                <a16:creationId xmlns:a16="http://schemas.microsoft.com/office/drawing/2014/main" id="{447E5840-74F9-4223-ABC3-5CB9948C7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89" y="3879274"/>
            <a:ext cx="972000" cy="647840"/>
          </a:xfrm>
          <a:prstGeom prst="rect">
            <a:avLst/>
          </a:prstGeom>
        </p:spPr>
      </p:pic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41B11781-7D96-4E6B-9A7C-B9EE35609916}"/>
              </a:ext>
            </a:extLst>
          </p:cNvPr>
          <p:cNvCxnSpPr>
            <a:cxnSpLocks/>
            <a:stCxn id="3" idx="2"/>
            <a:endCxn id="8" idx="3"/>
          </p:cNvCxnSpPr>
          <p:nvPr/>
        </p:nvCxnSpPr>
        <p:spPr>
          <a:xfrm rot="16200000" flipH="1">
            <a:off x="3865636" y="2131202"/>
            <a:ext cx="620909" cy="485997"/>
          </a:xfrm>
          <a:prstGeom prst="bentConnector4">
            <a:avLst>
              <a:gd name="adj1" fmla="val 23916"/>
              <a:gd name="adj2" fmla="val 270163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Conector: Angulado 37">
            <a:extLst>
              <a:ext uri="{FF2B5EF4-FFF2-40B4-BE49-F238E27FC236}">
                <a16:creationId xmlns:a16="http://schemas.microsoft.com/office/drawing/2014/main" id="{027A8EE6-9AC9-4C02-8E15-A58C3F3102E3}"/>
              </a:ext>
            </a:extLst>
          </p:cNvPr>
          <p:cNvCxnSpPr>
            <a:cxnSpLocks/>
            <a:stCxn id="3" idx="2"/>
            <a:endCxn id="30" idx="3"/>
          </p:cNvCxnSpPr>
          <p:nvPr/>
        </p:nvCxnSpPr>
        <p:spPr>
          <a:xfrm rot="16200000" flipH="1">
            <a:off x="3492833" y="2504005"/>
            <a:ext cx="1366515" cy="485997"/>
          </a:xfrm>
          <a:prstGeom prst="bentConnector4">
            <a:avLst>
              <a:gd name="adj1" fmla="val 9838"/>
              <a:gd name="adj2" fmla="val 270163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Conector: Angulado 41">
            <a:extLst>
              <a:ext uri="{FF2B5EF4-FFF2-40B4-BE49-F238E27FC236}">
                <a16:creationId xmlns:a16="http://schemas.microsoft.com/office/drawing/2014/main" id="{2F2A5247-0E90-442F-BC42-AC6DAF02C1B5}"/>
              </a:ext>
            </a:extLst>
          </p:cNvPr>
          <p:cNvCxnSpPr>
            <a:cxnSpLocks/>
            <a:endCxn id="32" idx="3"/>
          </p:cNvCxnSpPr>
          <p:nvPr/>
        </p:nvCxnSpPr>
        <p:spPr>
          <a:xfrm rot="16200000" flipH="1">
            <a:off x="3106366" y="2890470"/>
            <a:ext cx="2139449" cy="485997"/>
          </a:xfrm>
          <a:prstGeom prst="bentConnector4">
            <a:avLst>
              <a:gd name="adj1" fmla="val 7361"/>
              <a:gd name="adj2" fmla="val 270058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AE31491F-3000-4EE7-A062-26DC72003C4D}"/>
              </a:ext>
            </a:extLst>
          </p:cNvPr>
          <p:cNvCxnSpPr>
            <a:cxnSpLocks/>
            <a:stCxn id="6" idx="3"/>
            <a:endCxn id="30" idx="1"/>
          </p:cNvCxnSpPr>
          <p:nvPr/>
        </p:nvCxnSpPr>
        <p:spPr>
          <a:xfrm>
            <a:off x="2579077" y="3288807"/>
            <a:ext cx="868012" cy="14145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3" name="Conector: Angulado 52">
            <a:extLst>
              <a:ext uri="{FF2B5EF4-FFF2-40B4-BE49-F238E27FC236}">
                <a16:creationId xmlns:a16="http://schemas.microsoft.com/office/drawing/2014/main" id="{B0F19499-57BB-4E11-9460-C64448BDDE98}"/>
              </a:ext>
            </a:extLst>
          </p:cNvPr>
          <p:cNvCxnSpPr>
            <a:cxnSpLocks/>
            <a:stCxn id="6" idx="3"/>
            <a:endCxn id="32" idx="1"/>
          </p:cNvCxnSpPr>
          <p:nvPr/>
        </p:nvCxnSpPr>
        <p:spPr>
          <a:xfrm>
            <a:off x="2579077" y="3288807"/>
            <a:ext cx="868012" cy="914387"/>
          </a:xfrm>
          <a:prstGeom prst="bentConnector3">
            <a:avLst>
              <a:gd name="adj1" fmla="val 33793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344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045F-BB3A-4117-A95E-28A45571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Taxonomia de Flynn – MISD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840381-9D6D-4539-9E22-BFDFE17C054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219138" y="474985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11</a:t>
            </a:fld>
            <a:endParaRPr lang="pt-BR"/>
          </a:p>
        </p:txBody>
      </p:sp>
      <p:pic>
        <p:nvPicPr>
          <p:cNvPr id="9" name="Google Shape;386;p38">
            <a:extLst>
              <a:ext uri="{FF2B5EF4-FFF2-40B4-BE49-F238E27FC236}">
                <a16:creationId xmlns:a16="http://schemas.microsoft.com/office/drawing/2014/main" id="{239B1AD9-7204-4C08-A94B-AD8DBD9A591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96411" y="0"/>
            <a:ext cx="968345" cy="10970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198EDFF-5AA1-4F50-97AC-22253215A012}"/>
              </a:ext>
            </a:extLst>
          </p:cNvPr>
          <p:cNvSpPr/>
          <p:nvPr/>
        </p:nvSpPr>
        <p:spPr>
          <a:xfrm>
            <a:off x="2848707" y="1418977"/>
            <a:ext cx="2168769" cy="64477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Instruções</a:t>
            </a:r>
          </a:p>
        </p:txBody>
      </p:sp>
      <p:sp>
        <p:nvSpPr>
          <p:cNvPr id="6" name="Fluxograma: Disco Magnético 5">
            <a:extLst>
              <a:ext uri="{FF2B5EF4-FFF2-40B4-BE49-F238E27FC236}">
                <a16:creationId xmlns:a16="http://schemas.microsoft.com/office/drawing/2014/main" id="{243C1D56-5A38-4330-8201-018558D25A4D}"/>
              </a:ext>
            </a:extLst>
          </p:cNvPr>
          <p:cNvSpPr/>
          <p:nvPr/>
        </p:nvSpPr>
        <p:spPr>
          <a:xfrm rot="16200000" flipH="1">
            <a:off x="1289538" y="2966422"/>
            <a:ext cx="1934308" cy="644770"/>
          </a:xfrm>
          <a:prstGeom prst="flowChartMagneticDisk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Dados</a:t>
            </a:r>
          </a:p>
        </p:txBody>
      </p:sp>
      <p:pic>
        <p:nvPicPr>
          <p:cNvPr id="8" name="Imagem 7" descr="Placa Mãe">
            <a:extLst>
              <a:ext uri="{FF2B5EF4-FFF2-40B4-BE49-F238E27FC236}">
                <a16:creationId xmlns:a16="http://schemas.microsoft.com/office/drawing/2014/main" id="{71374C47-6797-49E1-A2FC-F4F839035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89" y="2360736"/>
            <a:ext cx="972000" cy="647840"/>
          </a:xfrm>
          <a:prstGeom prst="rect">
            <a:avLst/>
          </a:prstGeom>
        </p:spPr>
      </p:pic>
      <p:cxnSp>
        <p:nvCxnSpPr>
          <p:cNvPr id="25" name="Conector: Angulado 24">
            <a:extLst>
              <a:ext uri="{FF2B5EF4-FFF2-40B4-BE49-F238E27FC236}">
                <a16:creationId xmlns:a16="http://schemas.microsoft.com/office/drawing/2014/main" id="{89F1C46C-90DC-41C7-9D55-E3B691B611C7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2579077" y="2684656"/>
            <a:ext cx="868012" cy="604151"/>
          </a:xfrm>
          <a:prstGeom prst="bentConnector3">
            <a:avLst>
              <a:gd name="adj1" fmla="val 20288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0" name="Imagem 29" descr="Placa Mãe">
            <a:extLst>
              <a:ext uri="{FF2B5EF4-FFF2-40B4-BE49-F238E27FC236}">
                <a16:creationId xmlns:a16="http://schemas.microsoft.com/office/drawing/2014/main" id="{B8440A47-2ECA-482C-A76B-F6B6E7BCD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89" y="3106342"/>
            <a:ext cx="972000" cy="647840"/>
          </a:xfrm>
          <a:prstGeom prst="rect">
            <a:avLst/>
          </a:prstGeom>
        </p:spPr>
      </p:pic>
      <p:pic>
        <p:nvPicPr>
          <p:cNvPr id="32" name="Imagem 31" descr="Placa Mãe">
            <a:extLst>
              <a:ext uri="{FF2B5EF4-FFF2-40B4-BE49-F238E27FC236}">
                <a16:creationId xmlns:a16="http://schemas.microsoft.com/office/drawing/2014/main" id="{447E5840-74F9-4223-ABC3-5CB9948C7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89" y="3879274"/>
            <a:ext cx="972000" cy="647840"/>
          </a:xfrm>
          <a:prstGeom prst="rect">
            <a:avLst/>
          </a:prstGeom>
        </p:spPr>
      </p:pic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41B11781-7D96-4E6B-9A7C-B9EE35609916}"/>
              </a:ext>
            </a:extLst>
          </p:cNvPr>
          <p:cNvCxnSpPr>
            <a:cxnSpLocks/>
            <a:stCxn id="3" idx="2"/>
            <a:endCxn id="8" idx="3"/>
          </p:cNvCxnSpPr>
          <p:nvPr/>
        </p:nvCxnSpPr>
        <p:spPr>
          <a:xfrm rot="16200000" flipH="1">
            <a:off x="3865636" y="2131202"/>
            <a:ext cx="620909" cy="485997"/>
          </a:xfrm>
          <a:prstGeom prst="bentConnector4">
            <a:avLst>
              <a:gd name="adj1" fmla="val 23916"/>
              <a:gd name="adj2" fmla="val 270163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Conector: Angulado 37">
            <a:extLst>
              <a:ext uri="{FF2B5EF4-FFF2-40B4-BE49-F238E27FC236}">
                <a16:creationId xmlns:a16="http://schemas.microsoft.com/office/drawing/2014/main" id="{027A8EE6-9AC9-4C02-8E15-A58C3F3102E3}"/>
              </a:ext>
            </a:extLst>
          </p:cNvPr>
          <p:cNvCxnSpPr>
            <a:cxnSpLocks/>
            <a:stCxn id="3" idx="2"/>
            <a:endCxn id="30" idx="3"/>
          </p:cNvCxnSpPr>
          <p:nvPr/>
        </p:nvCxnSpPr>
        <p:spPr>
          <a:xfrm rot="16200000" flipH="1">
            <a:off x="3492833" y="2504005"/>
            <a:ext cx="1366515" cy="485997"/>
          </a:xfrm>
          <a:prstGeom prst="bentConnector4">
            <a:avLst>
              <a:gd name="adj1" fmla="val 9838"/>
              <a:gd name="adj2" fmla="val 270163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onector: Angulado 41">
            <a:extLst>
              <a:ext uri="{FF2B5EF4-FFF2-40B4-BE49-F238E27FC236}">
                <a16:creationId xmlns:a16="http://schemas.microsoft.com/office/drawing/2014/main" id="{2F2A5247-0E90-442F-BC42-AC6DAF02C1B5}"/>
              </a:ext>
            </a:extLst>
          </p:cNvPr>
          <p:cNvCxnSpPr>
            <a:cxnSpLocks/>
            <a:endCxn id="32" idx="3"/>
          </p:cNvCxnSpPr>
          <p:nvPr/>
        </p:nvCxnSpPr>
        <p:spPr>
          <a:xfrm rot="16200000" flipH="1">
            <a:off x="3106366" y="2890470"/>
            <a:ext cx="2139449" cy="485997"/>
          </a:xfrm>
          <a:prstGeom prst="bentConnector4">
            <a:avLst>
              <a:gd name="adj1" fmla="val 7361"/>
              <a:gd name="adj2" fmla="val 270058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AE31491F-3000-4EE7-A062-26DC72003C4D}"/>
              </a:ext>
            </a:extLst>
          </p:cNvPr>
          <p:cNvCxnSpPr>
            <a:cxnSpLocks/>
            <a:stCxn id="6" idx="3"/>
            <a:endCxn id="30" idx="1"/>
          </p:cNvCxnSpPr>
          <p:nvPr/>
        </p:nvCxnSpPr>
        <p:spPr>
          <a:xfrm>
            <a:off x="2579077" y="3288807"/>
            <a:ext cx="868012" cy="14145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Conector: Angulado 52">
            <a:extLst>
              <a:ext uri="{FF2B5EF4-FFF2-40B4-BE49-F238E27FC236}">
                <a16:creationId xmlns:a16="http://schemas.microsoft.com/office/drawing/2014/main" id="{B0F19499-57BB-4E11-9460-C64448BDDE98}"/>
              </a:ext>
            </a:extLst>
          </p:cNvPr>
          <p:cNvCxnSpPr>
            <a:cxnSpLocks/>
            <a:stCxn id="6" idx="3"/>
            <a:endCxn id="32" idx="1"/>
          </p:cNvCxnSpPr>
          <p:nvPr/>
        </p:nvCxnSpPr>
        <p:spPr>
          <a:xfrm>
            <a:off x="2579077" y="3288807"/>
            <a:ext cx="868012" cy="914387"/>
          </a:xfrm>
          <a:prstGeom prst="bentConnector3">
            <a:avLst>
              <a:gd name="adj1" fmla="val 33793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829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045F-BB3A-4117-A95E-28A45571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Taxonomia de Flynn – MIMD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840381-9D6D-4539-9E22-BFDFE17C054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219138" y="474985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12</a:t>
            </a:fld>
            <a:endParaRPr lang="pt-BR"/>
          </a:p>
        </p:txBody>
      </p:sp>
      <p:pic>
        <p:nvPicPr>
          <p:cNvPr id="9" name="Google Shape;386;p38">
            <a:extLst>
              <a:ext uri="{FF2B5EF4-FFF2-40B4-BE49-F238E27FC236}">
                <a16:creationId xmlns:a16="http://schemas.microsoft.com/office/drawing/2014/main" id="{239B1AD9-7204-4C08-A94B-AD8DBD9A591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96411" y="0"/>
            <a:ext cx="968345" cy="10970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198EDFF-5AA1-4F50-97AC-22253215A012}"/>
              </a:ext>
            </a:extLst>
          </p:cNvPr>
          <p:cNvSpPr/>
          <p:nvPr/>
        </p:nvSpPr>
        <p:spPr>
          <a:xfrm>
            <a:off x="2848707" y="1418977"/>
            <a:ext cx="2168769" cy="64477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Instruções</a:t>
            </a:r>
          </a:p>
        </p:txBody>
      </p:sp>
      <p:sp>
        <p:nvSpPr>
          <p:cNvPr id="6" name="Fluxograma: Disco Magnético 5">
            <a:extLst>
              <a:ext uri="{FF2B5EF4-FFF2-40B4-BE49-F238E27FC236}">
                <a16:creationId xmlns:a16="http://schemas.microsoft.com/office/drawing/2014/main" id="{243C1D56-5A38-4330-8201-018558D25A4D}"/>
              </a:ext>
            </a:extLst>
          </p:cNvPr>
          <p:cNvSpPr/>
          <p:nvPr/>
        </p:nvSpPr>
        <p:spPr>
          <a:xfrm rot="16200000" flipH="1">
            <a:off x="1289538" y="2966422"/>
            <a:ext cx="1934308" cy="644770"/>
          </a:xfrm>
          <a:prstGeom prst="flowChartMagneticDisk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Dados</a:t>
            </a:r>
          </a:p>
        </p:txBody>
      </p:sp>
      <p:pic>
        <p:nvPicPr>
          <p:cNvPr id="8" name="Imagem 7" descr="Placa Mãe">
            <a:extLst>
              <a:ext uri="{FF2B5EF4-FFF2-40B4-BE49-F238E27FC236}">
                <a16:creationId xmlns:a16="http://schemas.microsoft.com/office/drawing/2014/main" id="{71374C47-6797-49E1-A2FC-F4F839035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89" y="2360736"/>
            <a:ext cx="972000" cy="647840"/>
          </a:xfrm>
          <a:prstGeom prst="rect">
            <a:avLst/>
          </a:prstGeom>
        </p:spPr>
      </p:pic>
      <p:cxnSp>
        <p:nvCxnSpPr>
          <p:cNvPr id="25" name="Conector: Angulado 24">
            <a:extLst>
              <a:ext uri="{FF2B5EF4-FFF2-40B4-BE49-F238E27FC236}">
                <a16:creationId xmlns:a16="http://schemas.microsoft.com/office/drawing/2014/main" id="{89F1C46C-90DC-41C7-9D55-E3B691B611C7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2579077" y="2684656"/>
            <a:ext cx="868012" cy="604151"/>
          </a:xfrm>
          <a:prstGeom prst="bentConnector3">
            <a:avLst>
              <a:gd name="adj1" fmla="val 20288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0" name="Imagem 29" descr="Placa Mãe">
            <a:extLst>
              <a:ext uri="{FF2B5EF4-FFF2-40B4-BE49-F238E27FC236}">
                <a16:creationId xmlns:a16="http://schemas.microsoft.com/office/drawing/2014/main" id="{B8440A47-2ECA-482C-A76B-F6B6E7BCD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89" y="3106342"/>
            <a:ext cx="972000" cy="647840"/>
          </a:xfrm>
          <a:prstGeom prst="rect">
            <a:avLst/>
          </a:prstGeom>
        </p:spPr>
      </p:pic>
      <p:pic>
        <p:nvPicPr>
          <p:cNvPr id="32" name="Imagem 31" descr="Placa Mãe">
            <a:extLst>
              <a:ext uri="{FF2B5EF4-FFF2-40B4-BE49-F238E27FC236}">
                <a16:creationId xmlns:a16="http://schemas.microsoft.com/office/drawing/2014/main" id="{447E5840-74F9-4223-ABC3-5CB9948C7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89" y="3879274"/>
            <a:ext cx="972000" cy="647840"/>
          </a:xfrm>
          <a:prstGeom prst="rect">
            <a:avLst/>
          </a:prstGeom>
        </p:spPr>
      </p:pic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41B11781-7D96-4E6B-9A7C-B9EE35609916}"/>
              </a:ext>
            </a:extLst>
          </p:cNvPr>
          <p:cNvCxnSpPr>
            <a:cxnSpLocks/>
            <a:stCxn id="3" idx="2"/>
            <a:endCxn id="8" idx="3"/>
          </p:cNvCxnSpPr>
          <p:nvPr/>
        </p:nvCxnSpPr>
        <p:spPr>
          <a:xfrm rot="16200000" flipH="1">
            <a:off x="3865636" y="2131202"/>
            <a:ext cx="620909" cy="485997"/>
          </a:xfrm>
          <a:prstGeom prst="bentConnector4">
            <a:avLst>
              <a:gd name="adj1" fmla="val 23916"/>
              <a:gd name="adj2" fmla="val 270163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Conector: Angulado 37">
            <a:extLst>
              <a:ext uri="{FF2B5EF4-FFF2-40B4-BE49-F238E27FC236}">
                <a16:creationId xmlns:a16="http://schemas.microsoft.com/office/drawing/2014/main" id="{027A8EE6-9AC9-4C02-8E15-A58C3F3102E3}"/>
              </a:ext>
            </a:extLst>
          </p:cNvPr>
          <p:cNvCxnSpPr>
            <a:cxnSpLocks/>
            <a:stCxn id="3" idx="2"/>
            <a:endCxn id="30" idx="3"/>
          </p:cNvCxnSpPr>
          <p:nvPr/>
        </p:nvCxnSpPr>
        <p:spPr>
          <a:xfrm rot="16200000" flipH="1">
            <a:off x="3492833" y="2504005"/>
            <a:ext cx="1366515" cy="485997"/>
          </a:xfrm>
          <a:prstGeom prst="bentConnector4">
            <a:avLst>
              <a:gd name="adj1" fmla="val 9838"/>
              <a:gd name="adj2" fmla="val 270163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onector: Angulado 41">
            <a:extLst>
              <a:ext uri="{FF2B5EF4-FFF2-40B4-BE49-F238E27FC236}">
                <a16:creationId xmlns:a16="http://schemas.microsoft.com/office/drawing/2014/main" id="{2F2A5247-0E90-442F-BC42-AC6DAF02C1B5}"/>
              </a:ext>
            </a:extLst>
          </p:cNvPr>
          <p:cNvCxnSpPr>
            <a:cxnSpLocks/>
            <a:endCxn id="32" idx="3"/>
          </p:cNvCxnSpPr>
          <p:nvPr/>
        </p:nvCxnSpPr>
        <p:spPr>
          <a:xfrm rot="16200000" flipH="1">
            <a:off x="3106366" y="2890470"/>
            <a:ext cx="2139449" cy="485997"/>
          </a:xfrm>
          <a:prstGeom prst="bentConnector4">
            <a:avLst>
              <a:gd name="adj1" fmla="val 7361"/>
              <a:gd name="adj2" fmla="val 270058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AE31491F-3000-4EE7-A062-26DC72003C4D}"/>
              </a:ext>
            </a:extLst>
          </p:cNvPr>
          <p:cNvCxnSpPr>
            <a:cxnSpLocks/>
            <a:stCxn id="6" idx="3"/>
            <a:endCxn id="30" idx="1"/>
          </p:cNvCxnSpPr>
          <p:nvPr/>
        </p:nvCxnSpPr>
        <p:spPr>
          <a:xfrm>
            <a:off x="2579077" y="3288807"/>
            <a:ext cx="868012" cy="14145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3" name="Conector: Angulado 52">
            <a:extLst>
              <a:ext uri="{FF2B5EF4-FFF2-40B4-BE49-F238E27FC236}">
                <a16:creationId xmlns:a16="http://schemas.microsoft.com/office/drawing/2014/main" id="{B0F19499-57BB-4E11-9460-C64448BDDE98}"/>
              </a:ext>
            </a:extLst>
          </p:cNvPr>
          <p:cNvCxnSpPr>
            <a:cxnSpLocks/>
            <a:stCxn id="6" idx="3"/>
            <a:endCxn id="32" idx="1"/>
          </p:cNvCxnSpPr>
          <p:nvPr/>
        </p:nvCxnSpPr>
        <p:spPr>
          <a:xfrm>
            <a:off x="2579077" y="3288807"/>
            <a:ext cx="868012" cy="914387"/>
          </a:xfrm>
          <a:prstGeom prst="bentConnector3">
            <a:avLst>
              <a:gd name="adj1" fmla="val 33793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651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045F-BB3A-4117-A95E-28A45571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Sistemas de Memória: compartilhada e distribuída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840381-9D6D-4539-9E22-BFDFE17C054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219138" y="474985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13</a:t>
            </a:fld>
            <a:endParaRPr lang="pt-BR"/>
          </a:p>
        </p:txBody>
      </p:sp>
      <p:pic>
        <p:nvPicPr>
          <p:cNvPr id="9" name="Google Shape;386;p38">
            <a:extLst>
              <a:ext uri="{FF2B5EF4-FFF2-40B4-BE49-F238E27FC236}">
                <a16:creationId xmlns:a16="http://schemas.microsoft.com/office/drawing/2014/main" id="{239B1AD9-7204-4C08-A94B-AD8DBD9A591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96411" y="0"/>
            <a:ext cx="968345" cy="10970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uxograma: Processo 4">
            <a:extLst>
              <a:ext uri="{FF2B5EF4-FFF2-40B4-BE49-F238E27FC236}">
                <a16:creationId xmlns:a16="http://schemas.microsoft.com/office/drawing/2014/main" id="{125CD5E4-0E81-450F-AD39-524465CED330}"/>
              </a:ext>
            </a:extLst>
          </p:cNvPr>
          <p:cNvSpPr/>
          <p:nvPr/>
        </p:nvSpPr>
        <p:spPr>
          <a:xfrm>
            <a:off x="175847" y="1699847"/>
            <a:ext cx="3845169" cy="52753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Memória</a:t>
            </a:r>
          </a:p>
        </p:txBody>
      </p:sp>
      <p:pic>
        <p:nvPicPr>
          <p:cNvPr id="7" name="Imagem 6" descr="Placa Mãe">
            <a:extLst>
              <a:ext uri="{FF2B5EF4-FFF2-40B4-BE49-F238E27FC236}">
                <a16:creationId xmlns:a16="http://schemas.microsoft.com/office/drawing/2014/main" id="{20D44C65-93BF-4D43-B083-00964472A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32" y="2908265"/>
            <a:ext cx="1080000" cy="719822"/>
          </a:xfrm>
          <a:prstGeom prst="rect">
            <a:avLst/>
          </a:prstGeom>
        </p:spPr>
      </p:pic>
      <p:pic>
        <p:nvPicPr>
          <p:cNvPr id="10" name="Imagem 9" descr="Placa Mãe">
            <a:extLst>
              <a:ext uri="{FF2B5EF4-FFF2-40B4-BE49-F238E27FC236}">
                <a16:creationId xmlns:a16="http://schemas.microsoft.com/office/drawing/2014/main" id="{5E175BAE-D1CF-4BA4-BC26-267B77385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669" y="2908265"/>
            <a:ext cx="1080000" cy="719822"/>
          </a:xfrm>
          <a:prstGeom prst="rect">
            <a:avLst/>
          </a:prstGeom>
        </p:spPr>
      </p:pic>
      <p:pic>
        <p:nvPicPr>
          <p:cNvPr id="11" name="Imagem 10" descr="Placa Mãe">
            <a:extLst>
              <a:ext uri="{FF2B5EF4-FFF2-40B4-BE49-F238E27FC236}">
                <a16:creationId xmlns:a16="http://schemas.microsoft.com/office/drawing/2014/main" id="{EB97145B-0757-4CE4-A96A-D5BE91965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307" y="2908265"/>
            <a:ext cx="1080000" cy="719822"/>
          </a:xfrm>
          <a:prstGeom prst="rect">
            <a:avLst/>
          </a:prstGeom>
        </p:spPr>
      </p:pic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C29041A6-E756-4C42-AC2F-79B748E085F8}"/>
              </a:ext>
            </a:extLst>
          </p:cNvPr>
          <p:cNvCxnSpPr>
            <a:stCxn id="7" idx="0"/>
            <a:endCxn id="5" idx="2"/>
          </p:cNvCxnSpPr>
          <p:nvPr/>
        </p:nvCxnSpPr>
        <p:spPr>
          <a:xfrm rot="5400000" flipH="1" flipV="1">
            <a:off x="1068292" y="1878125"/>
            <a:ext cx="680880" cy="137940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9A0CE5BD-6B25-4AA9-8BA7-FFA78805DE59}"/>
              </a:ext>
            </a:extLst>
          </p:cNvPr>
          <p:cNvCxnSpPr>
            <a:cxnSpLocks/>
            <a:stCxn id="10" idx="0"/>
            <a:endCxn id="5" idx="2"/>
          </p:cNvCxnSpPr>
          <p:nvPr/>
        </p:nvCxnSpPr>
        <p:spPr>
          <a:xfrm rot="5400000" flipH="1" flipV="1">
            <a:off x="1756110" y="2565944"/>
            <a:ext cx="680880" cy="3763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2DC30930-04BA-4CC5-B4AC-9EE0818F8F15}"/>
              </a:ext>
            </a:extLst>
          </p:cNvPr>
          <p:cNvCxnSpPr>
            <a:cxnSpLocks/>
            <a:stCxn id="11" idx="0"/>
            <a:endCxn id="5" idx="2"/>
          </p:cNvCxnSpPr>
          <p:nvPr/>
        </p:nvCxnSpPr>
        <p:spPr>
          <a:xfrm rot="16200000" flipV="1">
            <a:off x="2443930" y="1881887"/>
            <a:ext cx="680880" cy="1371875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Fluxograma: Processo 30">
            <a:extLst>
              <a:ext uri="{FF2B5EF4-FFF2-40B4-BE49-F238E27FC236}">
                <a16:creationId xmlns:a16="http://schemas.microsoft.com/office/drawing/2014/main" id="{05EEDFBC-A0A5-44C0-B145-0BD514100C35}"/>
              </a:ext>
            </a:extLst>
          </p:cNvPr>
          <p:cNvSpPr/>
          <p:nvPr/>
        </p:nvSpPr>
        <p:spPr>
          <a:xfrm>
            <a:off x="4983322" y="4173414"/>
            <a:ext cx="1080000" cy="52753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Memória</a:t>
            </a:r>
          </a:p>
        </p:txBody>
      </p:sp>
      <p:pic>
        <p:nvPicPr>
          <p:cNvPr id="33" name="Imagem 32" descr="Placa Mãe">
            <a:extLst>
              <a:ext uri="{FF2B5EF4-FFF2-40B4-BE49-F238E27FC236}">
                <a16:creationId xmlns:a16="http://schemas.microsoft.com/office/drawing/2014/main" id="{5B1A1C3F-D393-41D9-BC11-3C6833884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599" y="2908265"/>
            <a:ext cx="1080000" cy="719822"/>
          </a:xfrm>
          <a:prstGeom prst="rect">
            <a:avLst/>
          </a:prstGeom>
        </p:spPr>
      </p:pic>
      <p:pic>
        <p:nvPicPr>
          <p:cNvPr id="34" name="Imagem 33" descr="Placa Mãe">
            <a:extLst>
              <a:ext uri="{FF2B5EF4-FFF2-40B4-BE49-F238E27FC236}">
                <a16:creationId xmlns:a16="http://schemas.microsoft.com/office/drawing/2014/main" id="{B17F4902-18D8-45BE-8844-A68427119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183" y="2908265"/>
            <a:ext cx="1080000" cy="719822"/>
          </a:xfrm>
          <a:prstGeom prst="rect">
            <a:avLst/>
          </a:prstGeom>
        </p:spPr>
      </p:pic>
      <p:pic>
        <p:nvPicPr>
          <p:cNvPr id="36" name="Imagem 35" descr="Placa Mãe">
            <a:extLst>
              <a:ext uri="{FF2B5EF4-FFF2-40B4-BE49-F238E27FC236}">
                <a16:creationId xmlns:a16="http://schemas.microsoft.com/office/drawing/2014/main" id="{D623AC34-4193-40E2-B072-A0510D244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768" y="2908265"/>
            <a:ext cx="1080000" cy="719822"/>
          </a:xfrm>
          <a:prstGeom prst="rect">
            <a:avLst/>
          </a:prstGeom>
        </p:spPr>
      </p:pic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33ED902A-7907-4277-A8BF-710AE30AAD20}"/>
              </a:ext>
            </a:extLst>
          </p:cNvPr>
          <p:cNvCxnSpPr>
            <a:cxnSpLocks/>
            <a:stCxn id="33" idx="2"/>
            <a:endCxn id="31" idx="0"/>
          </p:cNvCxnSpPr>
          <p:nvPr/>
        </p:nvCxnSpPr>
        <p:spPr>
          <a:xfrm rot="16200000" flipH="1">
            <a:off x="5244797" y="3894888"/>
            <a:ext cx="545327" cy="11723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Conector: Angulado 38">
            <a:extLst>
              <a:ext uri="{FF2B5EF4-FFF2-40B4-BE49-F238E27FC236}">
                <a16:creationId xmlns:a16="http://schemas.microsoft.com/office/drawing/2014/main" id="{42B5247F-E021-4FC3-8ADD-3CA82ABD88E8}"/>
              </a:ext>
            </a:extLst>
          </p:cNvPr>
          <p:cNvCxnSpPr>
            <a:cxnSpLocks/>
            <a:stCxn id="34" idx="2"/>
            <a:endCxn id="44" idx="0"/>
          </p:cNvCxnSpPr>
          <p:nvPr/>
        </p:nvCxnSpPr>
        <p:spPr>
          <a:xfrm rot="5400000">
            <a:off x="6665469" y="3897049"/>
            <a:ext cx="551677" cy="13753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C921D0B2-544D-4E85-9FFD-56488CC3EBDA}"/>
              </a:ext>
            </a:extLst>
          </p:cNvPr>
          <p:cNvCxnSpPr>
            <a:cxnSpLocks/>
            <a:stCxn id="36" idx="2"/>
            <a:endCxn id="47" idx="0"/>
          </p:cNvCxnSpPr>
          <p:nvPr/>
        </p:nvCxnSpPr>
        <p:spPr>
          <a:xfrm rot="5400000">
            <a:off x="8074906" y="3933889"/>
            <a:ext cx="615665" cy="4061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Fluxograma: Processo 43">
            <a:extLst>
              <a:ext uri="{FF2B5EF4-FFF2-40B4-BE49-F238E27FC236}">
                <a16:creationId xmlns:a16="http://schemas.microsoft.com/office/drawing/2014/main" id="{5783117D-40DD-4A4A-9877-9C991D29E525}"/>
              </a:ext>
            </a:extLst>
          </p:cNvPr>
          <p:cNvSpPr/>
          <p:nvPr/>
        </p:nvSpPr>
        <p:spPr>
          <a:xfrm>
            <a:off x="6394430" y="4179764"/>
            <a:ext cx="1080000" cy="52753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Memória</a:t>
            </a:r>
          </a:p>
        </p:txBody>
      </p:sp>
      <p:sp>
        <p:nvSpPr>
          <p:cNvPr id="47" name="Fluxograma: Processo 46">
            <a:extLst>
              <a:ext uri="{FF2B5EF4-FFF2-40B4-BE49-F238E27FC236}">
                <a16:creationId xmlns:a16="http://schemas.microsoft.com/office/drawing/2014/main" id="{AD0146DF-51D6-4DC0-887F-13834EE3AF4B}"/>
              </a:ext>
            </a:extLst>
          </p:cNvPr>
          <p:cNvSpPr/>
          <p:nvPr/>
        </p:nvSpPr>
        <p:spPr>
          <a:xfrm>
            <a:off x="7840707" y="4243752"/>
            <a:ext cx="1080000" cy="52753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Memória</a:t>
            </a:r>
          </a:p>
        </p:txBody>
      </p:sp>
      <p:sp>
        <p:nvSpPr>
          <p:cNvPr id="58" name="Cilindro 57">
            <a:extLst>
              <a:ext uri="{FF2B5EF4-FFF2-40B4-BE49-F238E27FC236}">
                <a16:creationId xmlns:a16="http://schemas.microsoft.com/office/drawing/2014/main" id="{9571B3DB-619D-45E7-9BB6-3EE63DBCCE62}"/>
              </a:ext>
            </a:extLst>
          </p:cNvPr>
          <p:cNvSpPr/>
          <p:nvPr/>
        </p:nvSpPr>
        <p:spPr>
          <a:xfrm rot="16200000">
            <a:off x="6802429" y="915171"/>
            <a:ext cx="291508" cy="2309444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dirty="0"/>
              <a:t>Rede de Comunicação</a:t>
            </a:r>
          </a:p>
        </p:txBody>
      </p: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DCC13E0D-C7A6-4824-B6E4-BCF75595533D}"/>
              </a:ext>
            </a:extLst>
          </p:cNvPr>
          <p:cNvCxnSpPr>
            <a:cxnSpLocks/>
            <a:stCxn id="58" idx="1"/>
            <a:endCxn id="33" idx="0"/>
          </p:cNvCxnSpPr>
          <p:nvPr/>
        </p:nvCxnSpPr>
        <p:spPr>
          <a:xfrm rot="10800000" flipV="1">
            <a:off x="5511599" y="2069893"/>
            <a:ext cx="281862" cy="838372"/>
          </a:xfrm>
          <a:prstGeom prst="bentConnector2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Conector: Angulado 61">
            <a:extLst>
              <a:ext uri="{FF2B5EF4-FFF2-40B4-BE49-F238E27FC236}">
                <a16:creationId xmlns:a16="http://schemas.microsoft.com/office/drawing/2014/main" id="{CEFFF9F1-04CF-4494-8A9A-234E4D677941}"/>
              </a:ext>
            </a:extLst>
          </p:cNvPr>
          <p:cNvCxnSpPr>
            <a:cxnSpLocks/>
            <a:stCxn id="58" idx="2"/>
            <a:endCxn id="34" idx="0"/>
          </p:cNvCxnSpPr>
          <p:nvPr/>
        </p:nvCxnSpPr>
        <p:spPr>
          <a:xfrm rot="5400000">
            <a:off x="6601874" y="2561956"/>
            <a:ext cx="692618" cy="12700"/>
          </a:xfrm>
          <a:prstGeom prst="bentConnector5">
            <a:avLst>
              <a:gd name="adj1" fmla="val 33005"/>
              <a:gd name="adj2" fmla="val 51969"/>
              <a:gd name="adj3" fmla="val 66995"/>
            </a:avLst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Conector: Angulado 65">
            <a:extLst>
              <a:ext uri="{FF2B5EF4-FFF2-40B4-BE49-F238E27FC236}">
                <a16:creationId xmlns:a16="http://schemas.microsoft.com/office/drawing/2014/main" id="{3A6EECC5-6278-4C2D-9E1B-628906D73E5F}"/>
              </a:ext>
            </a:extLst>
          </p:cNvPr>
          <p:cNvCxnSpPr>
            <a:cxnSpLocks/>
            <a:stCxn id="58" idx="3"/>
            <a:endCxn id="36" idx="0"/>
          </p:cNvCxnSpPr>
          <p:nvPr/>
        </p:nvCxnSpPr>
        <p:spPr>
          <a:xfrm>
            <a:off x="8102905" y="2069893"/>
            <a:ext cx="281863" cy="838372"/>
          </a:xfrm>
          <a:prstGeom prst="bentConnector2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696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  <p:bldP spid="44" grpId="0" animBg="1"/>
      <p:bldP spid="47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924778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 </a:t>
            </a:r>
            <a:r>
              <a:rPr lang="pt-BR" dirty="0"/>
              <a:t>O conceito de </a:t>
            </a:r>
            <a:r>
              <a:rPr lang="pt-BR" dirty="0" err="1"/>
              <a:t>Hyperthread</a:t>
            </a:r>
            <a:endParaRPr dirty="0"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 nascimento dos processadores virtuais</a:t>
            </a:r>
            <a:endParaRPr dirty="0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88;p38">
            <a:extLst>
              <a:ext uri="{FF2B5EF4-FFF2-40B4-BE49-F238E27FC236}">
                <a16:creationId xmlns:a16="http://schemas.microsoft.com/office/drawing/2014/main" id="{BFDCB2D1-AADE-4B76-AAEA-6D6DF0714E8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3583" y="1327997"/>
            <a:ext cx="836651" cy="911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959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045F-BB3A-4117-A95E-28A45571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67" y="205975"/>
            <a:ext cx="6014400" cy="857400"/>
          </a:xfrm>
        </p:spPr>
        <p:txBody>
          <a:bodyPr/>
          <a:lstStyle/>
          <a:p>
            <a:r>
              <a:rPr lang="pt-BR" dirty="0"/>
              <a:t>O conceito de </a:t>
            </a:r>
            <a:r>
              <a:rPr lang="pt-BR" dirty="0" err="1"/>
              <a:t>Hyperthread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862978-9F58-4654-90BC-0B4C2A7A9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029" y="946298"/>
            <a:ext cx="8258650" cy="3567952"/>
          </a:xfrm>
        </p:spPr>
        <p:txBody>
          <a:bodyPr/>
          <a:lstStyle/>
          <a:p>
            <a:r>
              <a:rPr lang="pt-BR" sz="2000" dirty="0"/>
              <a:t>Em Fevereiro de 2002, a Intel propôs o conceito de </a:t>
            </a:r>
            <a:r>
              <a:rPr lang="pt-BR" sz="2000" dirty="0" err="1"/>
              <a:t>Hyperthread</a:t>
            </a:r>
            <a:r>
              <a:rPr lang="pt-BR" sz="2000" dirty="0"/>
              <a:t>.</a:t>
            </a:r>
          </a:p>
          <a:p>
            <a:r>
              <a:rPr lang="pt-BR" sz="2000" dirty="0"/>
              <a:t>Esse conceito apareceu primeiro nos processadores Pentium 4 e Xeon da Intel.</a:t>
            </a:r>
          </a:p>
          <a:p>
            <a:r>
              <a:rPr lang="pt-BR" sz="2000" dirty="0"/>
              <a:t>A ideia é replicar alguns componentes internos da CPU que aumentariam o desempenho dos processos (programas em execução).</a:t>
            </a:r>
          </a:p>
          <a:p>
            <a:r>
              <a:rPr lang="pt-BR" sz="2000" dirty="0"/>
              <a:t>Esse aumento no desempenho viria da redução de uma operação que consome muito tempo: a troca de contexto.</a:t>
            </a:r>
          </a:p>
          <a:p>
            <a:r>
              <a:rPr lang="pt-BR" sz="2000" dirty="0"/>
              <a:t>Troca de contexto é a substituição de um processo em execução por outro, ou de um </a:t>
            </a:r>
            <a:r>
              <a:rPr lang="pt-BR" sz="2000" i="1" dirty="0"/>
              <a:t>thread</a:t>
            </a:r>
            <a:r>
              <a:rPr lang="pt-BR" sz="2000" dirty="0"/>
              <a:t> por outro.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840381-9D6D-4539-9E22-BFDFE17C05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15</a:t>
            </a:fld>
            <a:endParaRPr lang="pt-BR"/>
          </a:p>
        </p:txBody>
      </p:sp>
      <p:pic>
        <p:nvPicPr>
          <p:cNvPr id="5" name="Google Shape;378;p38">
            <a:extLst>
              <a:ext uri="{FF2B5EF4-FFF2-40B4-BE49-F238E27FC236}">
                <a16:creationId xmlns:a16="http://schemas.microsoft.com/office/drawing/2014/main" id="{11F83ECB-7296-4D6F-B26E-22AE7FF6483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26900" y="-89190"/>
            <a:ext cx="1217100" cy="1387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6997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045F-BB3A-4117-A95E-28A45571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conceito de </a:t>
            </a:r>
            <a:r>
              <a:rPr lang="pt-BR" dirty="0" err="1"/>
              <a:t>Hyperthread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862978-9F58-4654-90BC-0B4C2A7A9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550" y="946298"/>
            <a:ext cx="8258650" cy="3567952"/>
          </a:xfrm>
        </p:spPr>
        <p:txBody>
          <a:bodyPr/>
          <a:lstStyle/>
          <a:p>
            <a:r>
              <a:rPr lang="pt-BR" sz="2000" dirty="0"/>
              <a:t>Esquematicamente: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840381-9D6D-4539-9E22-BFDFE17C05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16</a:t>
            </a:fld>
            <a:endParaRPr lang="pt-B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DE156AF-968D-42C1-A523-5C10444B4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550" y="1382633"/>
            <a:ext cx="1368425" cy="10795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dirty="0">
                <a:solidFill>
                  <a:schemeClr val="bg1"/>
                </a:solidFill>
              </a:rPr>
              <a:t>Unidade de</a:t>
            </a:r>
            <a:br>
              <a:rPr lang="pt-BR" altLang="en-US" sz="1800" dirty="0">
                <a:solidFill>
                  <a:schemeClr val="bg1"/>
                </a:solidFill>
              </a:rPr>
            </a:br>
            <a:r>
              <a:rPr lang="pt-BR" altLang="en-US" sz="1800" dirty="0">
                <a:solidFill>
                  <a:schemeClr val="bg1"/>
                </a:solidFill>
              </a:rPr>
              <a:t>Controle</a:t>
            </a:r>
          </a:p>
        </p:txBody>
      </p:sp>
      <p:sp>
        <p:nvSpPr>
          <p:cNvPr id="7" name="Line 28">
            <a:extLst>
              <a:ext uri="{FF2B5EF4-FFF2-40B4-BE49-F238E27FC236}">
                <a16:creationId xmlns:a16="http://schemas.microsoft.com/office/drawing/2014/main" id="{8471AF1A-43BC-4428-A2C0-B70187268E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8975" y="2317671"/>
            <a:ext cx="15113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Line 29">
            <a:extLst>
              <a:ext uri="{FF2B5EF4-FFF2-40B4-BE49-F238E27FC236}">
                <a16:creationId xmlns:a16="http://schemas.microsoft.com/office/drawing/2014/main" id="{EA7B9F9D-9A7F-46A5-AC93-F05C257010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8975" y="1525508"/>
            <a:ext cx="15113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9" name="Group 31">
            <a:extLst>
              <a:ext uri="{FF2B5EF4-FFF2-40B4-BE49-F238E27FC236}">
                <a16:creationId xmlns:a16="http://schemas.microsoft.com/office/drawing/2014/main" id="{3180F5AC-783B-4A71-BAAE-C0DF8C0C201E}"/>
              </a:ext>
            </a:extLst>
          </p:cNvPr>
          <p:cNvGrpSpPr>
            <a:grpSpLocks/>
          </p:cNvGrpSpPr>
          <p:nvPr/>
        </p:nvGrpSpPr>
        <p:grpSpPr bwMode="auto">
          <a:xfrm>
            <a:off x="3460275" y="1236583"/>
            <a:ext cx="1008062" cy="1366838"/>
            <a:chOff x="1973" y="1706"/>
            <a:chExt cx="635" cy="861"/>
          </a:xfrm>
        </p:grpSpPr>
        <p:sp>
          <p:nvSpPr>
            <p:cNvPr id="10" name="Line 19">
              <a:extLst>
                <a:ext uri="{FF2B5EF4-FFF2-40B4-BE49-F238E27FC236}">
                  <a16:creationId xmlns:a16="http://schemas.microsoft.com/office/drawing/2014/main" id="{CF2F3D4E-DEAA-42EB-9F19-8E6845222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1706"/>
              <a:ext cx="0" cy="27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1" name="Line 20">
              <a:extLst>
                <a:ext uri="{FF2B5EF4-FFF2-40B4-BE49-F238E27FC236}">
                  <a16:creationId xmlns:a16="http://schemas.microsoft.com/office/drawing/2014/main" id="{C5263D3B-FBFB-4A6B-8236-76EB58C24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2295"/>
              <a:ext cx="0" cy="27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2" name="Line 21">
              <a:extLst>
                <a:ext uri="{FF2B5EF4-FFF2-40B4-BE49-F238E27FC236}">
                  <a16:creationId xmlns:a16="http://schemas.microsoft.com/office/drawing/2014/main" id="{70864314-2FF2-4CB9-848F-77AF729FB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2023"/>
              <a:ext cx="0" cy="27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cxnSp>
          <p:nvCxnSpPr>
            <p:cNvPr id="13" name="AutoShape 22">
              <a:extLst>
                <a:ext uri="{FF2B5EF4-FFF2-40B4-BE49-F238E27FC236}">
                  <a16:creationId xmlns:a16="http://schemas.microsoft.com/office/drawing/2014/main" id="{79FB8848-E662-4188-929C-421F3BA200CE}"/>
                </a:ext>
              </a:extLst>
            </p:cNvPr>
            <p:cNvCxnSpPr>
              <a:cxnSpLocks noChangeShapeType="1"/>
              <a:stCxn id="10" idx="0"/>
              <a:endCxn id="12" idx="0"/>
            </p:cNvCxnSpPr>
            <p:nvPr/>
          </p:nvCxnSpPr>
          <p:spPr bwMode="auto">
            <a:xfrm>
              <a:off x="1973" y="1706"/>
              <a:ext cx="635" cy="317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23">
              <a:extLst>
                <a:ext uri="{FF2B5EF4-FFF2-40B4-BE49-F238E27FC236}">
                  <a16:creationId xmlns:a16="http://schemas.microsoft.com/office/drawing/2014/main" id="{DE64F085-FC20-44A1-B2B7-9A0B9556ADD4}"/>
                </a:ext>
              </a:extLst>
            </p:cNvPr>
            <p:cNvCxnSpPr>
              <a:cxnSpLocks noChangeShapeType="1"/>
              <a:stCxn id="11" idx="1"/>
              <a:endCxn id="12" idx="1"/>
            </p:cNvCxnSpPr>
            <p:nvPr/>
          </p:nvCxnSpPr>
          <p:spPr bwMode="auto">
            <a:xfrm flipV="1">
              <a:off x="1973" y="2295"/>
              <a:ext cx="635" cy="272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Line 24">
              <a:extLst>
                <a:ext uri="{FF2B5EF4-FFF2-40B4-BE49-F238E27FC236}">
                  <a16:creationId xmlns:a16="http://schemas.microsoft.com/office/drawing/2014/main" id="{7AF0699B-B0B6-40B7-991D-7234F014C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2068"/>
              <a:ext cx="0" cy="18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cxnSp>
          <p:nvCxnSpPr>
            <p:cNvPr id="16" name="AutoShape 25">
              <a:extLst>
                <a:ext uri="{FF2B5EF4-FFF2-40B4-BE49-F238E27FC236}">
                  <a16:creationId xmlns:a16="http://schemas.microsoft.com/office/drawing/2014/main" id="{67DEAFEF-C1FC-41F7-9D25-C32DDCD38D43}"/>
                </a:ext>
              </a:extLst>
            </p:cNvPr>
            <p:cNvCxnSpPr>
              <a:cxnSpLocks noChangeShapeType="1"/>
              <a:stCxn id="11" idx="0"/>
              <a:endCxn id="15" idx="1"/>
            </p:cNvCxnSpPr>
            <p:nvPr/>
          </p:nvCxnSpPr>
          <p:spPr bwMode="auto">
            <a:xfrm flipV="1">
              <a:off x="1973" y="2250"/>
              <a:ext cx="272" cy="45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26">
              <a:extLst>
                <a:ext uri="{FF2B5EF4-FFF2-40B4-BE49-F238E27FC236}">
                  <a16:creationId xmlns:a16="http://schemas.microsoft.com/office/drawing/2014/main" id="{5F449506-E7EC-4A86-A889-68EBDDB91857}"/>
                </a:ext>
              </a:extLst>
            </p:cNvPr>
            <p:cNvCxnSpPr>
              <a:cxnSpLocks noChangeShapeType="1"/>
              <a:stCxn id="10" idx="1"/>
              <a:endCxn id="15" idx="0"/>
            </p:cNvCxnSpPr>
            <p:nvPr/>
          </p:nvCxnSpPr>
          <p:spPr bwMode="auto">
            <a:xfrm>
              <a:off x="1973" y="1978"/>
              <a:ext cx="272" cy="90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 Box 30">
              <a:extLst>
                <a:ext uri="{FF2B5EF4-FFF2-40B4-BE49-F238E27FC236}">
                  <a16:creationId xmlns:a16="http://schemas.microsoft.com/office/drawing/2014/main" id="{E6766A8F-7F7C-4301-95BD-36F43A1F6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2024"/>
              <a:ext cx="363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pt-BR" altLang="en-US" sz="1800">
                  <a:solidFill>
                    <a:schemeClr val="bg1"/>
                  </a:solidFill>
                </a:rPr>
                <a:t>ULA</a:t>
              </a:r>
            </a:p>
          </p:txBody>
        </p:sp>
      </p:grpSp>
      <p:sp>
        <p:nvSpPr>
          <p:cNvPr id="19" name="Rectangle 32">
            <a:extLst>
              <a:ext uri="{FF2B5EF4-FFF2-40B4-BE49-F238E27FC236}">
                <a16:creationId xmlns:a16="http://schemas.microsoft.com/office/drawing/2014/main" id="{0A092246-2519-4541-85E9-3AD9B1DED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550" y="2893933"/>
            <a:ext cx="4608512" cy="28733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>
                <a:solidFill>
                  <a:schemeClr val="bg1"/>
                </a:solidFill>
              </a:rPr>
              <a:t>Barramento interno</a:t>
            </a: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id="{C03BAB55-F7E2-4E3B-83B9-234C3BF540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8337" y="1957308"/>
            <a:ext cx="5048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" name="Line 34">
            <a:extLst>
              <a:ext uri="{FF2B5EF4-FFF2-40B4-BE49-F238E27FC236}">
                <a16:creationId xmlns:a16="http://schemas.microsoft.com/office/drawing/2014/main" id="{8B0C04A6-2E31-420A-B910-AEF590946C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3162" y="1957308"/>
            <a:ext cx="0" cy="9366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" name="Line 35">
            <a:extLst>
              <a:ext uri="{FF2B5EF4-FFF2-40B4-BE49-F238E27FC236}">
                <a16:creationId xmlns:a16="http://schemas.microsoft.com/office/drawing/2014/main" id="{93DF7D04-2866-4875-BE0E-1D37A6FB19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375" y="2460546"/>
            <a:ext cx="0" cy="4333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23" name="Line 36">
            <a:extLst>
              <a:ext uri="{FF2B5EF4-FFF2-40B4-BE49-F238E27FC236}">
                <a16:creationId xmlns:a16="http://schemas.microsoft.com/office/drawing/2014/main" id="{57020C44-840C-4DE0-B7EB-A9C9B5229A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2712" y="2462133"/>
            <a:ext cx="0" cy="4333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bg1"/>
              </a:solidFill>
            </a:endParaRPr>
          </a:p>
        </p:txBody>
      </p:sp>
      <p:grpSp>
        <p:nvGrpSpPr>
          <p:cNvPr id="24" name="Group 40">
            <a:extLst>
              <a:ext uri="{FF2B5EF4-FFF2-40B4-BE49-F238E27FC236}">
                <a16:creationId xmlns:a16="http://schemas.microsoft.com/office/drawing/2014/main" id="{DB16BF7B-79BA-4F78-B250-B97E14B4D9DB}"/>
              </a:ext>
            </a:extLst>
          </p:cNvPr>
          <p:cNvGrpSpPr>
            <a:grpSpLocks/>
          </p:cNvGrpSpPr>
          <p:nvPr/>
        </p:nvGrpSpPr>
        <p:grpSpPr bwMode="auto">
          <a:xfrm>
            <a:off x="651987" y="3181271"/>
            <a:ext cx="431800" cy="649287"/>
            <a:chOff x="703" y="2976"/>
            <a:chExt cx="272" cy="409"/>
          </a:xfrm>
        </p:grpSpPr>
        <p:sp>
          <p:nvSpPr>
            <p:cNvPr id="25" name="Rectangle 37">
              <a:extLst>
                <a:ext uri="{FF2B5EF4-FFF2-40B4-BE49-F238E27FC236}">
                  <a16:creationId xmlns:a16="http://schemas.microsoft.com/office/drawing/2014/main" id="{9F6BF975-680C-49FA-92D1-95D166302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113"/>
              <a:ext cx="272" cy="27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cxnSp>
          <p:nvCxnSpPr>
            <p:cNvPr id="26" name="AutoShape 39">
              <a:extLst>
                <a:ext uri="{FF2B5EF4-FFF2-40B4-BE49-F238E27FC236}">
                  <a16:creationId xmlns:a16="http://schemas.microsoft.com/office/drawing/2014/main" id="{3229486F-F3B4-4629-A80F-418240763D15}"/>
                </a:ext>
              </a:extLst>
            </p:cNvPr>
            <p:cNvCxnSpPr>
              <a:cxnSpLocks noChangeShapeType="1"/>
              <a:stCxn id="25" idx="0"/>
            </p:cNvCxnSpPr>
            <p:nvPr/>
          </p:nvCxnSpPr>
          <p:spPr bwMode="auto">
            <a:xfrm flipV="1">
              <a:off x="839" y="2976"/>
              <a:ext cx="0" cy="137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" name="Group 41">
            <a:extLst>
              <a:ext uri="{FF2B5EF4-FFF2-40B4-BE49-F238E27FC236}">
                <a16:creationId xmlns:a16="http://schemas.microsoft.com/office/drawing/2014/main" id="{09A15D52-FB61-4ABF-956C-75E651285303}"/>
              </a:ext>
            </a:extLst>
          </p:cNvPr>
          <p:cNvGrpSpPr>
            <a:grpSpLocks/>
          </p:cNvGrpSpPr>
          <p:nvPr/>
        </p:nvGrpSpPr>
        <p:grpSpPr bwMode="auto">
          <a:xfrm>
            <a:off x="1228250" y="3181271"/>
            <a:ext cx="431800" cy="649287"/>
            <a:chOff x="703" y="2976"/>
            <a:chExt cx="272" cy="409"/>
          </a:xfrm>
        </p:grpSpPr>
        <p:sp>
          <p:nvSpPr>
            <p:cNvPr id="28" name="Rectangle 42">
              <a:extLst>
                <a:ext uri="{FF2B5EF4-FFF2-40B4-BE49-F238E27FC236}">
                  <a16:creationId xmlns:a16="http://schemas.microsoft.com/office/drawing/2014/main" id="{4A5524B7-DFF7-4C1E-91DA-98539FBF7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113"/>
              <a:ext cx="272" cy="27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cxnSp>
          <p:nvCxnSpPr>
            <p:cNvPr id="29" name="AutoShape 43">
              <a:extLst>
                <a:ext uri="{FF2B5EF4-FFF2-40B4-BE49-F238E27FC236}">
                  <a16:creationId xmlns:a16="http://schemas.microsoft.com/office/drawing/2014/main" id="{F42FFA71-765A-4E9D-BC7E-12FFEFE7742E}"/>
                </a:ext>
              </a:extLst>
            </p:cNvPr>
            <p:cNvCxnSpPr>
              <a:cxnSpLocks noChangeShapeType="1"/>
              <a:stCxn id="28" idx="0"/>
            </p:cNvCxnSpPr>
            <p:nvPr/>
          </p:nvCxnSpPr>
          <p:spPr bwMode="auto">
            <a:xfrm flipV="1">
              <a:off x="839" y="2976"/>
              <a:ext cx="0" cy="137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" name="Group 44">
            <a:extLst>
              <a:ext uri="{FF2B5EF4-FFF2-40B4-BE49-F238E27FC236}">
                <a16:creationId xmlns:a16="http://schemas.microsoft.com/office/drawing/2014/main" id="{238FB61C-946C-4399-A610-A7B10F88DAF0}"/>
              </a:ext>
            </a:extLst>
          </p:cNvPr>
          <p:cNvGrpSpPr>
            <a:grpSpLocks/>
          </p:cNvGrpSpPr>
          <p:nvPr/>
        </p:nvGrpSpPr>
        <p:grpSpPr bwMode="auto">
          <a:xfrm>
            <a:off x="1804512" y="3179683"/>
            <a:ext cx="431800" cy="649288"/>
            <a:chOff x="703" y="2976"/>
            <a:chExt cx="272" cy="409"/>
          </a:xfrm>
        </p:grpSpPr>
        <p:sp>
          <p:nvSpPr>
            <p:cNvPr id="31" name="Rectangle 45">
              <a:extLst>
                <a:ext uri="{FF2B5EF4-FFF2-40B4-BE49-F238E27FC236}">
                  <a16:creationId xmlns:a16="http://schemas.microsoft.com/office/drawing/2014/main" id="{A3B26E9B-7607-4AF0-A74F-404C3AC75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113"/>
              <a:ext cx="272" cy="27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cxnSp>
          <p:nvCxnSpPr>
            <p:cNvPr id="32" name="AutoShape 46">
              <a:extLst>
                <a:ext uri="{FF2B5EF4-FFF2-40B4-BE49-F238E27FC236}">
                  <a16:creationId xmlns:a16="http://schemas.microsoft.com/office/drawing/2014/main" id="{1F84422C-2D85-4E3B-8803-D04AB304A1F6}"/>
                </a:ext>
              </a:extLst>
            </p:cNvPr>
            <p:cNvCxnSpPr>
              <a:cxnSpLocks noChangeShapeType="1"/>
              <a:stCxn id="31" idx="0"/>
            </p:cNvCxnSpPr>
            <p:nvPr/>
          </p:nvCxnSpPr>
          <p:spPr bwMode="auto">
            <a:xfrm flipV="1">
              <a:off x="839" y="2976"/>
              <a:ext cx="0" cy="137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" name="Rectangle 48">
            <a:extLst>
              <a:ext uri="{FF2B5EF4-FFF2-40B4-BE49-F238E27FC236}">
                <a16:creationId xmlns:a16="http://schemas.microsoft.com/office/drawing/2014/main" id="{24AD0703-93A1-40F5-8FDD-3D44881BD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1862" y="3398758"/>
            <a:ext cx="431800" cy="4318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>
                <a:solidFill>
                  <a:schemeClr val="bg1"/>
                </a:solidFill>
              </a:rPr>
              <a:t>RI</a:t>
            </a:r>
          </a:p>
        </p:txBody>
      </p:sp>
      <p:cxnSp>
        <p:nvCxnSpPr>
          <p:cNvPr id="34" name="AutoShape 49">
            <a:extLst>
              <a:ext uri="{FF2B5EF4-FFF2-40B4-BE49-F238E27FC236}">
                <a16:creationId xmlns:a16="http://schemas.microsoft.com/office/drawing/2014/main" id="{D4E9FA87-6317-4022-8884-ED28E99D1F41}"/>
              </a:ext>
            </a:extLst>
          </p:cNvPr>
          <p:cNvCxnSpPr>
            <a:cxnSpLocks noChangeShapeType="1"/>
            <a:stCxn id="33" idx="0"/>
          </p:cNvCxnSpPr>
          <p:nvPr/>
        </p:nvCxnSpPr>
        <p:spPr bwMode="auto">
          <a:xfrm flipV="1">
            <a:off x="3677762" y="3168571"/>
            <a:ext cx="0" cy="217487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Rectangle 50">
            <a:extLst>
              <a:ext uri="{FF2B5EF4-FFF2-40B4-BE49-F238E27FC236}">
                <a16:creationId xmlns:a16="http://schemas.microsoft.com/office/drawing/2014/main" id="{DA8639BA-2A0E-40B1-87DF-F26EDBD25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125" y="3411458"/>
            <a:ext cx="431800" cy="4318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>
                <a:solidFill>
                  <a:schemeClr val="bg1"/>
                </a:solidFill>
              </a:rPr>
              <a:t>CP</a:t>
            </a:r>
          </a:p>
        </p:txBody>
      </p:sp>
      <p:cxnSp>
        <p:nvCxnSpPr>
          <p:cNvPr id="36" name="AutoShape 51">
            <a:extLst>
              <a:ext uri="{FF2B5EF4-FFF2-40B4-BE49-F238E27FC236}">
                <a16:creationId xmlns:a16="http://schemas.microsoft.com/office/drawing/2014/main" id="{8D331FB0-456A-458A-B92F-6567E9C50C11}"/>
              </a:ext>
            </a:extLst>
          </p:cNvPr>
          <p:cNvCxnSpPr>
            <a:cxnSpLocks noChangeShapeType="1"/>
            <a:stCxn id="35" idx="0"/>
          </p:cNvCxnSpPr>
          <p:nvPr/>
        </p:nvCxnSpPr>
        <p:spPr bwMode="auto">
          <a:xfrm flipV="1">
            <a:off x="4254025" y="3181271"/>
            <a:ext cx="0" cy="217487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ectangle 52">
            <a:extLst>
              <a:ext uri="{FF2B5EF4-FFF2-40B4-BE49-F238E27FC236}">
                <a16:creationId xmlns:a16="http://schemas.microsoft.com/office/drawing/2014/main" id="{4FDAF60C-D791-476A-83E0-FB6973EFB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4387" y="3411458"/>
            <a:ext cx="431800" cy="4318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>
                <a:solidFill>
                  <a:schemeClr val="bg1"/>
                </a:solidFill>
              </a:rPr>
              <a:t>SP</a:t>
            </a:r>
          </a:p>
        </p:txBody>
      </p:sp>
      <p:cxnSp>
        <p:nvCxnSpPr>
          <p:cNvPr id="38" name="AutoShape 53">
            <a:extLst>
              <a:ext uri="{FF2B5EF4-FFF2-40B4-BE49-F238E27FC236}">
                <a16:creationId xmlns:a16="http://schemas.microsoft.com/office/drawing/2014/main" id="{A2944D6B-FA16-459B-AB50-A98E39278852}"/>
              </a:ext>
            </a:extLst>
          </p:cNvPr>
          <p:cNvCxnSpPr>
            <a:cxnSpLocks noChangeShapeType="1"/>
            <a:stCxn id="37" idx="0"/>
          </p:cNvCxnSpPr>
          <p:nvPr/>
        </p:nvCxnSpPr>
        <p:spPr bwMode="auto">
          <a:xfrm flipV="1">
            <a:off x="4830287" y="3181271"/>
            <a:ext cx="0" cy="217487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2">
            <p14:nvContentPartPr>
              <p14:cNvPr id="42" name="Tinta 41">
                <a:extLst>
                  <a:ext uri="{FF2B5EF4-FFF2-40B4-BE49-F238E27FC236}">
                    <a16:creationId xmlns:a16="http://schemas.microsoft.com/office/drawing/2014/main" id="{228E9013-197E-4DF8-9053-40A6ACF2B547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578094" y="3952641"/>
              <a:ext cx="2" cy="2"/>
            </p14:xfrm>
          </p:contentPart>
        </mc:Choice>
        <mc:Fallback xmlns="">
          <p:pic>
            <p:nvPicPr>
              <p:cNvPr id="42" name="Tinta 41">
                <a:extLst>
                  <a:ext uri="{FF2B5EF4-FFF2-40B4-BE49-F238E27FC236}">
                    <a16:creationId xmlns:a16="http://schemas.microsoft.com/office/drawing/2014/main" id="{228E9013-197E-4DF8-9053-40A6ACF2B54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78094" y="3952641"/>
                <a:ext cx="2" cy="2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Agrupar 59">
            <a:extLst>
              <a:ext uri="{FF2B5EF4-FFF2-40B4-BE49-F238E27FC236}">
                <a16:creationId xmlns:a16="http://schemas.microsoft.com/office/drawing/2014/main" id="{0408B6E6-715C-4303-85AD-14F51E34228F}"/>
              </a:ext>
            </a:extLst>
          </p:cNvPr>
          <p:cNvGrpSpPr/>
          <p:nvPr/>
        </p:nvGrpSpPr>
        <p:grpSpPr>
          <a:xfrm>
            <a:off x="580550" y="4044871"/>
            <a:ext cx="4608512" cy="1058710"/>
            <a:chOff x="3585851" y="4073647"/>
            <a:chExt cx="4608512" cy="1058710"/>
          </a:xfrm>
        </p:grpSpPr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id="{8B34FDC3-492E-407F-8842-AFD9E3FD4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5851" y="4073647"/>
              <a:ext cx="4608512" cy="287338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>
                  <a:solidFill>
                    <a:schemeClr val="bg1"/>
                  </a:solidFill>
                </a:rPr>
                <a:t>Barramento interno</a:t>
              </a:r>
            </a:p>
          </p:txBody>
        </p:sp>
        <p:grpSp>
          <p:nvGrpSpPr>
            <p:cNvPr id="44" name="Group 40">
              <a:extLst>
                <a:ext uri="{FF2B5EF4-FFF2-40B4-BE49-F238E27FC236}">
                  <a16:creationId xmlns:a16="http://schemas.microsoft.com/office/drawing/2014/main" id="{A7A9F3AA-7AF2-4ED2-BD77-5F416246FE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7288" y="4360985"/>
              <a:ext cx="431800" cy="649287"/>
              <a:chOff x="703" y="2976"/>
              <a:chExt cx="272" cy="409"/>
            </a:xfrm>
          </p:grpSpPr>
          <p:sp>
            <p:nvSpPr>
              <p:cNvPr id="45" name="Rectangle 37">
                <a:extLst>
                  <a:ext uri="{FF2B5EF4-FFF2-40B4-BE49-F238E27FC236}">
                    <a16:creationId xmlns:a16="http://schemas.microsoft.com/office/drawing/2014/main" id="{137F1E94-8980-4D46-8054-3DC84EF834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3113"/>
                <a:ext cx="272" cy="272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6" name="AutoShape 39">
                <a:extLst>
                  <a:ext uri="{FF2B5EF4-FFF2-40B4-BE49-F238E27FC236}">
                    <a16:creationId xmlns:a16="http://schemas.microsoft.com/office/drawing/2014/main" id="{9BD8D007-0A93-470C-B42A-8094EC19CE44}"/>
                  </a:ext>
                </a:extLst>
              </p:cNvPr>
              <p:cNvCxnSpPr>
                <a:cxnSpLocks noChangeShapeType="1"/>
                <a:stCxn id="45" idx="0"/>
              </p:cNvCxnSpPr>
              <p:nvPr/>
            </p:nvCxnSpPr>
            <p:spPr bwMode="auto">
              <a:xfrm flipV="1">
                <a:off x="839" y="2976"/>
                <a:ext cx="0" cy="137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7" name="Group 41">
              <a:extLst>
                <a:ext uri="{FF2B5EF4-FFF2-40B4-BE49-F238E27FC236}">
                  <a16:creationId xmlns:a16="http://schemas.microsoft.com/office/drawing/2014/main" id="{00D3C5A1-B999-4078-9C5A-BDA77F9EC0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3551" y="4360985"/>
              <a:ext cx="431800" cy="649287"/>
              <a:chOff x="703" y="2976"/>
              <a:chExt cx="272" cy="409"/>
            </a:xfrm>
          </p:grpSpPr>
          <p:sp>
            <p:nvSpPr>
              <p:cNvPr id="48" name="Rectangle 42">
                <a:extLst>
                  <a:ext uri="{FF2B5EF4-FFF2-40B4-BE49-F238E27FC236}">
                    <a16:creationId xmlns:a16="http://schemas.microsoft.com/office/drawing/2014/main" id="{0F3D3BEC-0BD9-485E-98C6-910339DD1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3113"/>
                <a:ext cx="272" cy="272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9" name="AutoShape 43">
                <a:extLst>
                  <a:ext uri="{FF2B5EF4-FFF2-40B4-BE49-F238E27FC236}">
                    <a16:creationId xmlns:a16="http://schemas.microsoft.com/office/drawing/2014/main" id="{D8EB661F-0712-4BE8-AFC8-BDDB4B6795B4}"/>
                  </a:ext>
                </a:extLst>
              </p:cNvPr>
              <p:cNvCxnSpPr>
                <a:cxnSpLocks noChangeShapeType="1"/>
                <a:stCxn id="48" idx="0"/>
              </p:cNvCxnSpPr>
              <p:nvPr/>
            </p:nvCxnSpPr>
            <p:spPr bwMode="auto">
              <a:xfrm flipV="1">
                <a:off x="839" y="2976"/>
                <a:ext cx="0" cy="137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0" name="Group 44">
              <a:extLst>
                <a:ext uri="{FF2B5EF4-FFF2-40B4-BE49-F238E27FC236}">
                  <a16:creationId xmlns:a16="http://schemas.microsoft.com/office/drawing/2014/main" id="{A2CAA319-14BA-4DF5-BC59-7254277087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9813" y="4359397"/>
              <a:ext cx="431800" cy="649288"/>
              <a:chOff x="703" y="2976"/>
              <a:chExt cx="272" cy="409"/>
            </a:xfrm>
          </p:grpSpPr>
          <p:sp>
            <p:nvSpPr>
              <p:cNvPr id="51" name="Rectangle 45">
                <a:extLst>
                  <a:ext uri="{FF2B5EF4-FFF2-40B4-BE49-F238E27FC236}">
                    <a16:creationId xmlns:a16="http://schemas.microsoft.com/office/drawing/2014/main" id="{42764B19-9D2A-48AD-AD24-429DE4711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3113"/>
                <a:ext cx="272" cy="272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2" name="AutoShape 46">
                <a:extLst>
                  <a:ext uri="{FF2B5EF4-FFF2-40B4-BE49-F238E27FC236}">
                    <a16:creationId xmlns:a16="http://schemas.microsoft.com/office/drawing/2014/main" id="{A35BFAB9-83B4-411B-92D0-C3A1FC0D03DC}"/>
                  </a:ext>
                </a:extLst>
              </p:cNvPr>
              <p:cNvCxnSpPr>
                <a:cxnSpLocks noChangeShapeType="1"/>
                <a:stCxn id="51" idx="0"/>
              </p:cNvCxnSpPr>
              <p:nvPr/>
            </p:nvCxnSpPr>
            <p:spPr bwMode="auto">
              <a:xfrm flipV="1">
                <a:off x="839" y="2976"/>
                <a:ext cx="0" cy="137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3" name="Rectangle 48">
              <a:extLst>
                <a:ext uri="{FF2B5EF4-FFF2-40B4-BE49-F238E27FC236}">
                  <a16:creationId xmlns:a16="http://schemas.microsoft.com/office/drawing/2014/main" id="{818C2D85-7084-4A20-82C3-F408658BC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163" y="4578472"/>
              <a:ext cx="431800" cy="43180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>
                  <a:solidFill>
                    <a:schemeClr val="bg1"/>
                  </a:solidFill>
                </a:rPr>
                <a:t>RI</a:t>
              </a:r>
            </a:p>
          </p:txBody>
        </p:sp>
        <p:cxnSp>
          <p:nvCxnSpPr>
            <p:cNvPr id="54" name="AutoShape 49">
              <a:extLst>
                <a:ext uri="{FF2B5EF4-FFF2-40B4-BE49-F238E27FC236}">
                  <a16:creationId xmlns:a16="http://schemas.microsoft.com/office/drawing/2014/main" id="{C4696D99-E4C0-4278-99F3-406E57026E26}"/>
                </a:ext>
              </a:extLst>
            </p:cNvPr>
            <p:cNvCxnSpPr>
              <a:cxnSpLocks noChangeShapeType="1"/>
              <a:stCxn id="53" idx="0"/>
            </p:cNvCxnSpPr>
            <p:nvPr/>
          </p:nvCxnSpPr>
          <p:spPr bwMode="auto">
            <a:xfrm flipV="1">
              <a:off x="6683063" y="4348285"/>
              <a:ext cx="0" cy="217487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Rectangle 50">
              <a:extLst>
                <a:ext uri="{FF2B5EF4-FFF2-40B4-BE49-F238E27FC236}">
                  <a16:creationId xmlns:a16="http://schemas.microsoft.com/office/drawing/2014/main" id="{B15A0953-B631-4F22-8140-474A0C1FC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3426" y="4591172"/>
              <a:ext cx="431800" cy="43180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>
                  <a:solidFill>
                    <a:schemeClr val="bg1"/>
                  </a:solidFill>
                </a:rPr>
                <a:t>CP</a:t>
              </a:r>
            </a:p>
          </p:txBody>
        </p:sp>
        <p:cxnSp>
          <p:nvCxnSpPr>
            <p:cNvPr id="56" name="AutoShape 51">
              <a:extLst>
                <a:ext uri="{FF2B5EF4-FFF2-40B4-BE49-F238E27FC236}">
                  <a16:creationId xmlns:a16="http://schemas.microsoft.com/office/drawing/2014/main" id="{5B4B1579-20E0-4C5B-9AF1-70A724C6DD1E}"/>
                </a:ext>
              </a:extLst>
            </p:cNvPr>
            <p:cNvCxnSpPr>
              <a:cxnSpLocks noChangeShapeType="1"/>
              <a:stCxn id="55" idx="0"/>
            </p:cNvCxnSpPr>
            <p:nvPr/>
          </p:nvCxnSpPr>
          <p:spPr bwMode="auto">
            <a:xfrm flipV="1">
              <a:off x="7259326" y="4360985"/>
              <a:ext cx="0" cy="217487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" name="Rectangle 52">
              <a:extLst>
                <a:ext uri="{FF2B5EF4-FFF2-40B4-BE49-F238E27FC236}">
                  <a16:creationId xmlns:a16="http://schemas.microsoft.com/office/drawing/2014/main" id="{FE08EEE1-B1D1-4474-9B1E-C1BEBAF9F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9688" y="4591172"/>
              <a:ext cx="431800" cy="43180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>
                  <a:solidFill>
                    <a:schemeClr val="bg1"/>
                  </a:solidFill>
                </a:rPr>
                <a:t>SP</a:t>
              </a:r>
            </a:p>
          </p:txBody>
        </p:sp>
        <p:cxnSp>
          <p:nvCxnSpPr>
            <p:cNvPr id="58" name="AutoShape 53">
              <a:extLst>
                <a:ext uri="{FF2B5EF4-FFF2-40B4-BE49-F238E27FC236}">
                  <a16:creationId xmlns:a16="http://schemas.microsoft.com/office/drawing/2014/main" id="{BB117000-1FA5-40C8-A5A0-9B4199ECBA1C}"/>
                </a:ext>
              </a:extLst>
            </p:cNvPr>
            <p:cNvCxnSpPr>
              <a:cxnSpLocks noChangeShapeType="1"/>
              <a:stCxn id="57" idx="0"/>
            </p:cNvCxnSpPr>
            <p:nvPr/>
          </p:nvCxnSpPr>
          <p:spPr bwMode="auto">
            <a:xfrm flipV="1">
              <a:off x="7835588" y="4360985"/>
              <a:ext cx="0" cy="217487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p14="http://schemas.microsoft.com/office/powerpoint/2010/main" xmlns:iact="http://schemas.microsoft.com/office/powerpoint/2014/inkAction">
          <mc:Choice Requires="p14 iact">
            <p:contentPart p14:bwMode="auto" r:id="rId4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52E1668C-8890-4EF7-BF1B-7851AFE68CEE}"/>
                    </a:ext>
                  </a:extLst>
                </p14:cNvPr>
                <p14:cNvContentPartPr/>
                <p14:nvPr>
                  <p:extLst>
                    <p:ext uri="{42D2F446-02D8-4167-A562-619A0277C38B}">
                      <p15:isNarration xmlns:p15="http://schemas.microsoft.com/office/powerpoint/2012/main" val="1"/>
                    </p:ext>
                  </p:extLst>
                </p14:nvPr>
              </p14:nvContentPartPr>
              <p14:xfrm>
                <a:off x="6583395" y="5132355"/>
                <a:ext cx="2" cy="2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52E1668C-8890-4EF7-BF1B-7851AFE68CEE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78094" y="5103579"/>
                  <a:ext cx="2" cy="2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64" name="Conector: Angulado 63">
            <a:extLst>
              <a:ext uri="{FF2B5EF4-FFF2-40B4-BE49-F238E27FC236}">
                <a16:creationId xmlns:a16="http://schemas.microsoft.com/office/drawing/2014/main" id="{5D0AF3F4-15FA-43D3-92C5-FCB5642BA910}"/>
              </a:ext>
            </a:extLst>
          </p:cNvPr>
          <p:cNvCxnSpPr>
            <a:stCxn id="21" idx="0"/>
            <a:endCxn id="43" idx="3"/>
          </p:cNvCxnSpPr>
          <p:nvPr/>
        </p:nvCxnSpPr>
        <p:spPr>
          <a:xfrm rot="16200000" flipH="1">
            <a:off x="3965496" y="2964974"/>
            <a:ext cx="2231232" cy="215900"/>
          </a:xfrm>
          <a:prstGeom prst="bentConnector4">
            <a:avLst>
              <a:gd name="adj1" fmla="val 59"/>
              <a:gd name="adj2" fmla="val 196032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: Angulado 67">
            <a:extLst>
              <a:ext uri="{FF2B5EF4-FFF2-40B4-BE49-F238E27FC236}">
                <a16:creationId xmlns:a16="http://schemas.microsoft.com/office/drawing/2014/main" id="{2EC78613-1AC0-42B7-88A4-EE3D4BD3F0C6}"/>
              </a:ext>
            </a:extLst>
          </p:cNvPr>
          <p:cNvCxnSpPr>
            <a:cxnSpLocks/>
            <a:stCxn id="6" idx="1"/>
            <a:endCxn id="43" idx="1"/>
          </p:cNvCxnSpPr>
          <p:nvPr/>
        </p:nvCxnSpPr>
        <p:spPr>
          <a:xfrm rot="10800000" flipV="1">
            <a:off x="580550" y="1922382"/>
            <a:ext cx="12700" cy="2266157"/>
          </a:xfrm>
          <a:prstGeom prst="bentConnector3">
            <a:avLst>
              <a:gd name="adj1" fmla="val 180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162008FB-CC80-4F3A-BA8F-129EE3F74B8E}"/>
              </a:ext>
            </a:extLst>
          </p:cNvPr>
          <p:cNvSpPr txBox="1"/>
          <p:nvPr/>
        </p:nvSpPr>
        <p:spPr>
          <a:xfrm>
            <a:off x="5763736" y="1648401"/>
            <a:ext cx="32183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Lexend Deca" panose="020B0604020202020204" charset="0"/>
                <a:cs typeface="Lexend Deca" panose="020B0604020202020204" charset="0"/>
              </a:rPr>
              <a:t>Ao duplicar os registradores (em especial os de propósito específico), há menos trocas de contexto e é possível manter a execução de dois </a:t>
            </a:r>
            <a:r>
              <a:rPr lang="pt-BR" i="1" dirty="0">
                <a:solidFill>
                  <a:schemeClr val="bg1"/>
                </a:solidFill>
                <a:latin typeface="Lexend Deca" panose="020B0604020202020204" charset="0"/>
                <a:cs typeface="Lexend Deca" panose="020B0604020202020204" charset="0"/>
              </a:rPr>
              <a:t>threads</a:t>
            </a:r>
            <a:r>
              <a:rPr lang="pt-BR" dirty="0">
                <a:solidFill>
                  <a:schemeClr val="bg1"/>
                </a:solidFill>
                <a:latin typeface="Lexend Deca" panose="020B0604020202020204" charset="0"/>
                <a:cs typeface="Lexend Deca" panose="020B0604020202020204" charset="0"/>
              </a:rPr>
              <a:t> simultaneamente.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59F6267F-385D-424F-8679-98A791E92D8B}"/>
              </a:ext>
            </a:extLst>
          </p:cNvPr>
          <p:cNvSpPr txBox="1"/>
          <p:nvPr/>
        </p:nvSpPr>
        <p:spPr>
          <a:xfrm>
            <a:off x="5773257" y="3199126"/>
            <a:ext cx="321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Lexend Deca" panose="020B0604020202020204" charset="0"/>
                <a:cs typeface="Lexend Deca" panose="020B0604020202020204" charset="0"/>
              </a:rPr>
              <a:t>Com isso, a Intel criou o conceito de processador virtual.</a:t>
            </a:r>
          </a:p>
        </p:txBody>
      </p:sp>
      <p:pic>
        <p:nvPicPr>
          <p:cNvPr id="61" name="Google Shape;378;p38">
            <a:extLst>
              <a:ext uri="{FF2B5EF4-FFF2-40B4-BE49-F238E27FC236}">
                <a16:creationId xmlns:a16="http://schemas.microsoft.com/office/drawing/2014/main" id="{7C836381-BB10-4217-95D5-C9D3903E664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2034" y="17755"/>
            <a:ext cx="1217100" cy="1387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092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1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1"/>
                            </p:stCondLst>
                            <p:childTnLst>
                              <p:par>
                                <p:cTn id="3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1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1"/>
                            </p:stCondLst>
                            <p:childTnLst>
                              <p:par>
                                <p:cTn id="5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1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3" grpId="0" animBg="1"/>
      <p:bldP spid="35" grpId="0" animBg="1"/>
      <p:bldP spid="37" grpId="0" animBg="1"/>
      <p:bldP spid="72" grpId="0"/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924778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 </a:t>
            </a:r>
            <a:r>
              <a:rPr lang="pt-BR" dirty="0"/>
              <a:t>Processadores </a:t>
            </a:r>
            <a:r>
              <a:rPr lang="pt-BR" dirty="0" err="1"/>
              <a:t>multicore</a:t>
            </a:r>
            <a:endParaRPr dirty="0"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 replicação dos núcleos de processamento na CPU</a:t>
            </a:r>
            <a:endParaRPr dirty="0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88;p38">
            <a:extLst>
              <a:ext uri="{FF2B5EF4-FFF2-40B4-BE49-F238E27FC236}">
                <a16:creationId xmlns:a16="http://schemas.microsoft.com/office/drawing/2014/main" id="{60C34A9E-087A-4E2A-9CCB-2911270982E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3583" y="1327997"/>
            <a:ext cx="836651" cy="911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961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045F-BB3A-4117-A95E-28A45571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Processadores </a:t>
            </a:r>
            <a:r>
              <a:rPr lang="pt-BR" dirty="0" err="1"/>
              <a:t>multicore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840381-9D6D-4539-9E22-BFDFE17C05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18</a:t>
            </a:fld>
            <a:endParaRPr lang="pt-BR"/>
          </a:p>
        </p:txBody>
      </p: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D3F3C466-AE61-483D-9972-FB634995E38A}"/>
              </a:ext>
            </a:extLst>
          </p:cNvPr>
          <p:cNvGrpSpPr/>
          <p:nvPr/>
        </p:nvGrpSpPr>
        <p:grpSpPr>
          <a:xfrm>
            <a:off x="559816" y="1101327"/>
            <a:ext cx="4608512" cy="2716060"/>
            <a:chOff x="580550" y="1236583"/>
            <a:chExt cx="4608512" cy="2716060"/>
          </a:xfrm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0003AD62-561D-4764-A3A8-7F2C126E1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50" y="1382633"/>
              <a:ext cx="1368425" cy="107950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dirty="0">
                  <a:solidFill>
                    <a:schemeClr val="bg1"/>
                  </a:solidFill>
                </a:rPr>
                <a:t>Unidade de</a:t>
              </a:r>
              <a:br>
                <a:rPr lang="pt-BR" altLang="en-US" sz="1800" dirty="0">
                  <a:solidFill>
                    <a:schemeClr val="bg1"/>
                  </a:solidFill>
                </a:rPr>
              </a:br>
              <a:r>
                <a:rPr lang="pt-BR" altLang="en-US" sz="1800" dirty="0">
                  <a:solidFill>
                    <a:schemeClr val="bg1"/>
                  </a:solidFill>
                </a:rPr>
                <a:t>Controle</a:t>
              </a:r>
            </a:p>
          </p:txBody>
        </p:sp>
        <p:sp>
          <p:nvSpPr>
            <p:cNvPr id="6" name="Line 28">
              <a:extLst>
                <a:ext uri="{FF2B5EF4-FFF2-40B4-BE49-F238E27FC236}">
                  <a16:creationId xmlns:a16="http://schemas.microsoft.com/office/drawing/2014/main" id="{300CCA7E-D039-47DD-9A51-F46E656B70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8975" y="2317671"/>
              <a:ext cx="151130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Line 29">
              <a:extLst>
                <a:ext uri="{FF2B5EF4-FFF2-40B4-BE49-F238E27FC236}">
                  <a16:creationId xmlns:a16="http://schemas.microsoft.com/office/drawing/2014/main" id="{14F1FA9D-9988-4674-936C-7841D576AE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8975" y="1525508"/>
              <a:ext cx="151130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8" name="Group 31">
              <a:extLst>
                <a:ext uri="{FF2B5EF4-FFF2-40B4-BE49-F238E27FC236}">
                  <a16:creationId xmlns:a16="http://schemas.microsoft.com/office/drawing/2014/main" id="{3EA2B9D3-B2DE-44F7-83DB-02C732DDC0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0275" y="1236583"/>
              <a:ext cx="1008062" cy="1366838"/>
              <a:chOff x="1973" y="1706"/>
              <a:chExt cx="635" cy="861"/>
            </a:xfrm>
          </p:grpSpPr>
          <p:sp>
            <p:nvSpPr>
              <p:cNvPr id="9" name="Line 19">
                <a:extLst>
                  <a:ext uri="{FF2B5EF4-FFF2-40B4-BE49-F238E27FC236}">
                    <a16:creationId xmlns:a16="http://schemas.microsoft.com/office/drawing/2014/main" id="{BCC7730B-1EF6-4D65-82D1-CA43EDAA24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1706"/>
                <a:ext cx="0" cy="27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Line 20">
                <a:extLst>
                  <a:ext uri="{FF2B5EF4-FFF2-40B4-BE49-F238E27FC236}">
                    <a16:creationId xmlns:a16="http://schemas.microsoft.com/office/drawing/2014/main" id="{DCB4FFF6-527D-4174-BD33-F4098E8B47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2295"/>
                <a:ext cx="0" cy="27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Line 21">
                <a:extLst>
                  <a:ext uri="{FF2B5EF4-FFF2-40B4-BE49-F238E27FC236}">
                    <a16:creationId xmlns:a16="http://schemas.microsoft.com/office/drawing/2014/main" id="{20BCFB5D-C0F6-47B5-8F22-E2456D305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8" y="2023"/>
                <a:ext cx="0" cy="27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2" name="AutoShape 22">
                <a:extLst>
                  <a:ext uri="{FF2B5EF4-FFF2-40B4-BE49-F238E27FC236}">
                    <a16:creationId xmlns:a16="http://schemas.microsoft.com/office/drawing/2014/main" id="{FB783A1A-7F3F-4861-B8A0-D61AAF88A824}"/>
                  </a:ext>
                </a:extLst>
              </p:cNvPr>
              <p:cNvCxnSpPr>
                <a:cxnSpLocks noChangeShapeType="1"/>
                <a:stCxn id="9" idx="0"/>
                <a:endCxn id="11" idx="0"/>
              </p:cNvCxnSpPr>
              <p:nvPr/>
            </p:nvCxnSpPr>
            <p:spPr bwMode="auto">
              <a:xfrm>
                <a:off x="1973" y="1706"/>
                <a:ext cx="635" cy="317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23">
                <a:extLst>
                  <a:ext uri="{FF2B5EF4-FFF2-40B4-BE49-F238E27FC236}">
                    <a16:creationId xmlns:a16="http://schemas.microsoft.com/office/drawing/2014/main" id="{72D5F58C-AC4F-4554-9305-AD83FD398AD1}"/>
                  </a:ext>
                </a:extLst>
              </p:cNvPr>
              <p:cNvCxnSpPr>
                <a:cxnSpLocks noChangeShapeType="1"/>
                <a:stCxn id="10" idx="1"/>
                <a:endCxn id="11" idx="1"/>
              </p:cNvCxnSpPr>
              <p:nvPr/>
            </p:nvCxnSpPr>
            <p:spPr bwMode="auto">
              <a:xfrm flipV="1">
                <a:off x="1973" y="2295"/>
                <a:ext cx="635" cy="272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Line 24">
                <a:extLst>
                  <a:ext uri="{FF2B5EF4-FFF2-40B4-BE49-F238E27FC236}">
                    <a16:creationId xmlns:a16="http://schemas.microsoft.com/office/drawing/2014/main" id="{5693B341-9E9C-46ED-AF7B-7706A065E9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068"/>
                <a:ext cx="0" cy="18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5" name="AutoShape 25">
                <a:extLst>
                  <a:ext uri="{FF2B5EF4-FFF2-40B4-BE49-F238E27FC236}">
                    <a16:creationId xmlns:a16="http://schemas.microsoft.com/office/drawing/2014/main" id="{C5D78DDE-9D44-4D30-8B8F-65DD45090BD4}"/>
                  </a:ext>
                </a:extLst>
              </p:cNvPr>
              <p:cNvCxnSpPr>
                <a:cxnSpLocks noChangeShapeType="1"/>
                <a:stCxn id="10" idx="0"/>
                <a:endCxn id="14" idx="1"/>
              </p:cNvCxnSpPr>
              <p:nvPr/>
            </p:nvCxnSpPr>
            <p:spPr bwMode="auto">
              <a:xfrm flipV="1">
                <a:off x="1973" y="2250"/>
                <a:ext cx="272" cy="45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AutoShape 26">
                <a:extLst>
                  <a:ext uri="{FF2B5EF4-FFF2-40B4-BE49-F238E27FC236}">
                    <a16:creationId xmlns:a16="http://schemas.microsoft.com/office/drawing/2014/main" id="{D4C44EF9-77E8-43FA-B043-556AED56A29D}"/>
                  </a:ext>
                </a:extLst>
              </p:cNvPr>
              <p:cNvCxnSpPr>
                <a:cxnSpLocks noChangeShapeType="1"/>
                <a:stCxn id="9" idx="1"/>
                <a:endCxn id="14" idx="0"/>
              </p:cNvCxnSpPr>
              <p:nvPr/>
            </p:nvCxnSpPr>
            <p:spPr bwMode="auto">
              <a:xfrm>
                <a:off x="1973" y="1978"/>
                <a:ext cx="272" cy="90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" name="Text Box 30">
                <a:extLst>
                  <a:ext uri="{FF2B5EF4-FFF2-40B4-BE49-F238E27FC236}">
                    <a16:creationId xmlns:a16="http://schemas.microsoft.com/office/drawing/2014/main" id="{CC40F476-F33D-49EF-8E3D-5784F0DBAB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024"/>
                <a:ext cx="363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pt-BR" altLang="en-US" sz="1800">
                    <a:solidFill>
                      <a:schemeClr val="bg1"/>
                    </a:solidFill>
                  </a:rPr>
                  <a:t>ULA</a:t>
                </a:r>
              </a:p>
            </p:txBody>
          </p:sp>
        </p:grpSp>
        <p:sp>
          <p:nvSpPr>
            <p:cNvPr id="18" name="Rectangle 32">
              <a:extLst>
                <a:ext uri="{FF2B5EF4-FFF2-40B4-BE49-F238E27FC236}">
                  <a16:creationId xmlns:a16="http://schemas.microsoft.com/office/drawing/2014/main" id="{234E2B15-1C4D-4E54-BEDD-35AF3B598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50" y="2893933"/>
              <a:ext cx="4608512" cy="287338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dirty="0">
                  <a:solidFill>
                    <a:schemeClr val="bg1"/>
                  </a:solidFill>
                </a:rPr>
                <a:t>Barramento interno</a:t>
              </a:r>
            </a:p>
          </p:txBody>
        </p:sp>
        <p:sp>
          <p:nvSpPr>
            <p:cNvPr id="19" name="Line 33">
              <a:extLst>
                <a:ext uri="{FF2B5EF4-FFF2-40B4-BE49-F238E27FC236}">
                  <a16:creationId xmlns:a16="http://schemas.microsoft.com/office/drawing/2014/main" id="{B48B10F4-9122-4E4A-B62B-AD01202BC7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8337" y="1957308"/>
              <a:ext cx="50482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Line 34">
              <a:extLst>
                <a:ext uri="{FF2B5EF4-FFF2-40B4-BE49-F238E27FC236}">
                  <a16:creationId xmlns:a16="http://schemas.microsoft.com/office/drawing/2014/main" id="{F1F2065C-F1B3-4A9C-B91C-1DE08D037C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3162" y="1957308"/>
              <a:ext cx="0" cy="93662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Line 35">
              <a:extLst>
                <a:ext uri="{FF2B5EF4-FFF2-40B4-BE49-F238E27FC236}">
                  <a16:creationId xmlns:a16="http://schemas.microsoft.com/office/drawing/2014/main" id="{C7F5D16F-6472-46C7-9E3C-C4F64F4A10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375" y="2460546"/>
              <a:ext cx="0" cy="43338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2" name="Line 36">
              <a:extLst>
                <a:ext uri="{FF2B5EF4-FFF2-40B4-BE49-F238E27FC236}">
                  <a16:creationId xmlns:a16="http://schemas.microsoft.com/office/drawing/2014/main" id="{8DB3CA43-E491-4931-AF37-65619ECCB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2712" y="2462133"/>
              <a:ext cx="0" cy="43338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grpSp>
          <p:nvGrpSpPr>
            <p:cNvPr id="23" name="Group 40">
              <a:extLst>
                <a:ext uri="{FF2B5EF4-FFF2-40B4-BE49-F238E27FC236}">
                  <a16:creationId xmlns:a16="http://schemas.microsoft.com/office/drawing/2014/main" id="{0DAC2B0E-5FD0-47EF-ACA4-71C306EA41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987" y="3181271"/>
              <a:ext cx="431800" cy="649287"/>
              <a:chOff x="703" y="2976"/>
              <a:chExt cx="272" cy="409"/>
            </a:xfrm>
          </p:grpSpPr>
          <p:sp>
            <p:nvSpPr>
              <p:cNvPr id="24" name="Rectangle 37">
                <a:extLst>
                  <a:ext uri="{FF2B5EF4-FFF2-40B4-BE49-F238E27FC236}">
                    <a16:creationId xmlns:a16="http://schemas.microsoft.com/office/drawing/2014/main" id="{B525082E-9C51-4635-A5D2-F65DAAE66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3113"/>
                <a:ext cx="272" cy="272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5" name="AutoShape 39">
                <a:extLst>
                  <a:ext uri="{FF2B5EF4-FFF2-40B4-BE49-F238E27FC236}">
                    <a16:creationId xmlns:a16="http://schemas.microsoft.com/office/drawing/2014/main" id="{72BCCF40-CEF0-405F-A15B-72730356E916}"/>
                  </a:ext>
                </a:extLst>
              </p:cNvPr>
              <p:cNvCxnSpPr>
                <a:cxnSpLocks noChangeShapeType="1"/>
                <a:stCxn id="24" idx="0"/>
              </p:cNvCxnSpPr>
              <p:nvPr/>
            </p:nvCxnSpPr>
            <p:spPr bwMode="auto">
              <a:xfrm flipV="1">
                <a:off x="839" y="2976"/>
                <a:ext cx="0" cy="137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6" name="Group 41">
              <a:extLst>
                <a:ext uri="{FF2B5EF4-FFF2-40B4-BE49-F238E27FC236}">
                  <a16:creationId xmlns:a16="http://schemas.microsoft.com/office/drawing/2014/main" id="{E66E5683-0ED4-45AF-B5E3-652CA1B052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8250" y="3181271"/>
              <a:ext cx="431800" cy="649287"/>
              <a:chOff x="703" y="2976"/>
              <a:chExt cx="272" cy="409"/>
            </a:xfrm>
          </p:grpSpPr>
          <p:sp>
            <p:nvSpPr>
              <p:cNvPr id="27" name="Rectangle 42">
                <a:extLst>
                  <a:ext uri="{FF2B5EF4-FFF2-40B4-BE49-F238E27FC236}">
                    <a16:creationId xmlns:a16="http://schemas.microsoft.com/office/drawing/2014/main" id="{4CD5267D-6923-4D25-BB7F-54A39A1EC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3113"/>
                <a:ext cx="272" cy="272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8" name="AutoShape 43">
                <a:extLst>
                  <a:ext uri="{FF2B5EF4-FFF2-40B4-BE49-F238E27FC236}">
                    <a16:creationId xmlns:a16="http://schemas.microsoft.com/office/drawing/2014/main" id="{0B303182-5D49-4D88-BFD0-F596D4633EA2}"/>
                  </a:ext>
                </a:extLst>
              </p:cNvPr>
              <p:cNvCxnSpPr>
                <a:cxnSpLocks noChangeShapeType="1"/>
                <a:stCxn id="27" idx="0"/>
              </p:cNvCxnSpPr>
              <p:nvPr/>
            </p:nvCxnSpPr>
            <p:spPr bwMode="auto">
              <a:xfrm flipV="1">
                <a:off x="839" y="2976"/>
                <a:ext cx="0" cy="137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9" name="Group 44">
              <a:extLst>
                <a:ext uri="{FF2B5EF4-FFF2-40B4-BE49-F238E27FC236}">
                  <a16:creationId xmlns:a16="http://schemas.microsoft.com/office/drawing/2014/main" id="{FC3228CD-3214-40FF-8AE0-B3BAD7CFC7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4512" y="3179683"/>
              <a:ext cx="431800" cy="649288"/>
              <a:chOff x="703" y="2976"/>
              <a:chExt cx="272" cy="409"/>
            </a:xfrm>
          </p:grpSpPr>
          <p:sp>
            <p:nvSpPr>
              <p:cNvPr id="30" name="Rectangle 45">
                <a:extLst>
                  <a:ext uri="{FF2B5EF4-FFF2-40B4-BE49-F238E27FC236}">
                    <a16:creationId xmlns:a16="http://schemas.microsoft.com/office/drawing/2014/main" id="{60A28F5C-5609-4107-A312-4073F5CA9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3113"/>
                <a:ext cx="272" cy="272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1" name="AutoShape 46">
                <a:extLst>
                  <a:ext uri="{FF2B5EF4-FFF2-40B4-BE49-F238E27FC236}">
                    <a16:creationId xmlns:a16="http://schemas.microsoft.com/office/drawing/2014/main" id="{22D710A8-6952-4B68-887D-5890244BFE64}"/>
                  </a:ext>
                </a:extLst>
              </p:cNvPr>
              <p:cNvCxnSpPr>
                <a:cxnSpLocks noChangeShapeType="1"/>
                <a:stCxn id="30" idx="0"/>
              </p:cNvCxnSpPr>
              <p:nvPr/>
            </p:nvCxnSpPr>
            <p:spPr bwMode="auto">
              <a:xfrm flipV="1">
                <a:off x="839" y="2976"/>
                <a:ext cx="0" cy="137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" name="Rectangle 48">
              <a:extLst>
                <a:ext uri="{FF2B5EF4-FFF2-40B4-BE49-F238E27FC236}">
                  <a16:creationId xmlns:a16="http://schemas.microsoft.com/office/drawing/2014/main" id="{79202DEE-5BD7-4895-9776-EF27DE98D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862" y="3398758"/>
              <a:ext cx="431800" cy="43180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>
                  <a:solidFill>
                    <a:schemeClr val="bg1"/>
                  </a:solidFill>
                </a:rPr>
                <a:t>RI</a:t>
              </a:r>
            </a:p>
          </p:txBody>
        </p:sp>
        <p:cxnSp>
          <p:nvCxnSpPr>
            <p:cNvPr id="33" name="AutoShape 49">
              <a:extLst>
                <a:ext uri="{FF2B5EF4-FFF2-40B4-BE49-F238E27FC236}">
                  <a16:creationId xmlns:a16="http://schemas.microsoft.com/office/drawing/2014/main" id="{0C2647A5-BC48-4103-BEB7-705DCD3BDB7E}"/>
                </a:ext>
              </a:extLst>
            </p:cNvPr>
            <p:cNvCxnSpPr>
              <a:cxnSpLocks noChangeShapeType="1"/>
              <a:stCxn id="32" idx="0"/>
            </p:cNvCxnSpPr>
            <p:nvPr/>
          </p:nvCxnSpPr>
          <p:spPr bwMode="auto">
            <a:xfrm flipV="1">
              <a:off x="3677762" y="3168571"/>
              <a:ext cx="0" cy="217487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Rectangle 50">
              <a:extLst>
                <a:ext uri="{FF2B5EF4-FFF2-40B4-BE49-F238E27FC236}">
                  <a16:creationId xmlns:a16="http://schemas.microsoft.com/office/drawing/2014/main" id="{9DAAB3E1-53AB-4BDC-8341-4102388BF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125" y="3411458"/>
              <a:ext cx="431800" cy="43180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>
                  <a:solidFill>
                    <a:schemeClr val="bg1"/>
                  </a:solidFill>
                </a:rPr>
                <a:t>CP</a:t>
              </a:r>
            </a:p>
          </p:txBody>
        </p:sp>
        <p:cxnSp>
          <p:nvCxnSpPr>
            <p:cNvPr id="35" name="AutoShape 51">
              <a:extLst>
                <a:ext uri="{FF2B5EF4-FFF2-40B4-BE49-F238E27FC236}">
                  <a16:creationId xmlns:a16="http://schemas.microsoft.com/office/drawing/2014/main" id="{045846A2-BD2C-44E0-BA3B-37390A97E141}"/>
                </a:ext>
              </a:extLst>
            </p:cNvPr>
            <p:cNvCxnSpPr>
              <a:cxnSpLocks noChangeShapeType="1"/>
              <a:stCxn id="34" idx="0"/>
            </p:cNvCxnSpPr>
            <p:nvPr/>
          </p:nvCxnSpPr>
          <p:spPr bwMode="auto">
            <a:xfrm flipV="1">
              <a:off x="4254025" y="3181271"/>
              <a:ext cx="0" cy="217487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Rectangle 52">
              <a:extLst>
                <a:ext uri="{FF2B5EF4-FFF2-40B4-BE49-F238E27FC236}">
                  <a16:creationId xmlns:a16="http://schemas.microsoft.com/office/drawing/2014/main" id="{B6509027-5FDA-4340-A3C1-A0F27093D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387" y="3411458"/>
              <a:ext cx="431800" cy="43180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>
                  <a:solidFill>
                    <a:schemeClr val="bg1"/>
                  </a:solidFill>
                </a:rPr>
                <a:t>SP</a:t>
              </a:r>
            </a:p>
          </p:txBody>
        </p:sp>
        <p:cxnSp>
          <p:nvCxnSpPr>
            <p:cNvPr id="37" name="AutoShape 53">
              <a:extLst>
                <a:ext uri="{FF2B5EF4-FFF2-40B4-BE49-F238E27FC236}">
                  <a16:creationId xmlns:a16="http://schemas.microsoft.com/office/drawing/2014/main" id="{F2D92091-C73E-4DC6-A938-3BED47062E7B}"/>
                </a:ext>
              </a:extLst>
            </p:cNvPr>
            <p:cNvCxnSpPr>
              <a:cxnSpLocks noChangeShapeType="1"/>
              <a:stCxn id="36" idx="0"/>
            </p:cNvCxnSpPr>
            <p:nvPr/>
          </p:nvCxnSpPr>
          <p:spPr bwMode="auto">
            <a:xfrm flipV="1">
              <a:off x="4830287" y="3181271"/>
              <a:ext cx="0" cy="217487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p14="http://schemas.microsoft.com/office/powerpoint/2010/main" xmlns:iact="http://schemas.microsoft.com/office/powerpoint/2014/inkAction">
          <mc:Choice Requires="p14 iact">
            <p:contentPart p14:bwMode="auto" r:id="rId2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11AFC109-CCB6-4C3D-8DF2-ED8A4CCCA0B3}"/>
                    </a:ext>
                  </a:extLst>
                </p14:cNvPr>
                <p14:cNvContentPartPr/>
                <p14:nvPr>
                  <p:extLst>
                    <p:ext uri="{42D2F446-02D8-4167-A562-619A0277C38B}">
                      <p15:isNarration xmlns:p15="http://schemas.microsoft.com/office/powerpoint/2012/main" val="1"/>
                    </p:ext>
                  </p:extLst>
                </p14:nvPr>
              </p14:nvContentPartPr>
              <p14:xfrm>
                <a:off x="3578094" y="3952641"/>
                <a:ext cx="2" cy="2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11AFC109-CCB6-4C3D-8DF2-ED8A4CCCA0B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57360" y="3817385"/>
                  <a:ext cx="2" cy="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C84E1537-6696-4CE4-A216-EBF757EA2B1B}"/>
              </a:ext>
            </a:extLst>
          </p:cNvPr>
          <p:cNvGrpSpPr/>
          <p:nvPr/>
        </p:nvGrpSpPr>
        <p:grpSpPr>
          <a:xfrm>
            <a:off x="6254655" y="1506568"/>
            <a:ext cx="2338054" cy="1377949"/>
            <a:chOff x="580550" y="1236583"/>
            <a:chExt cx="4608512" cy="2716060"/>
          </a:xfrm>
        </p:grpSpPr>
        <p:sp>
          <p:nvSpPr>
            <p:cNvPr id="62" name="Rectangle 11">
              <a:extLst>
                <a:ext uri="{FF2B5EF4-FFF2-40B4-BE49-F238E27FC236}">
                  <a16:creationId xmlns:a16="http://schemas.microsoft.com/office/drawing/2014/main" id="{C2F4AD4B-F7CB-460D-83D0-9A891F84D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50" y="1382633"/>
              <a:ext cx="1368425" cy="107950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000" dirty="0">
                  <a:solidFill>
                    <a:schemeClr val="bg1"/>
                  </a:solidFill>
                </a:rPr>
                <a:t>Unidade de</a:t>
              </a:r>
              <a:br>
                <a:rPr lang="pt-BR" altLang="en-US" sz="1000" dirty="0">
                  <a:solidFill>
                    <a:schemeClr val="bg1"/>
                  </a:solidFill>
                </a:rPr>
              </a:br>
              <a:r>
                <a:rPr lang="pt-BR" altLang="en-US" sz="1000" dirty="0">
                  <a:solidFill>
                    <a:schemeClr val="bg1"/>
                  </a:solidFill>
                </a:rPr>
                <a:t>Controle</a:t>
              </a:r>
            </a:p>
          </p:txBody>
        </p:sp>
        <p:sp>
          <p:nvSpPr>
            <p:cNvPr id="63" name="Line 28">
              <a:extLst>
                <a:ext uri="{FF2B5EF4-FFF2-40B4-BE49-F238E27FC236}">
                  <a16:creationId xmlns:a16="http://schemas.microsoft.com/office/drawing/2014/main" id="{ACE4EE1D-57D2-4763-8DB0-A39CC36227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8975" y="2317671"/>
              <a:ext cx="151130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Line 29">
              <a:extLst>
                <a:ext uri="{FF2B5EF4-FFF2-40B4-BE49-F238E27FC236}">
                  <a16:creationId xmlns:a16="http://schemas.microsoft.com/office/drawing/2014/main" id="{D0BDE0E3-4D3F-4816-9C0B-86CB7024D0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8975" y="1525508"/>
              <a:ext cx="151130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65" name="Group 31">
              <a:extLst>
                <a:ext uri="{FF2B5EF4-FFF2-40B4-BE49-F238E27FC236}">
                  <a16:creationId xmlns:a16="http://schemas.microsoft.com/office/drawing/2014/main" id="{EE7FB411-20B7-4E6D-9840-5C8F445554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0275" y="1236583"/>
              <a:ext cx="1008062" cy="1366838"/>
              <a:chOff x="1973" y="1706"/>
              <a:chExt cx="635" cy="861"/>
            </a:xfrm>
          </p:grpSpPr>
          <p:sp>
            <p:nvSpPr>
              <p:cNvPr id="87" name="Line 19">
                <a:extLst>
                  <a:ext uri="{FF2B5EF4-FFF2-40B4-BE49-F238E27FC236}">
                    <a16:creationId xmlns:a16="http://schemas.microsoft.com/office/drawing/2014/main" id="{5C70A6FD-DE5A-4B79-BBD3-3E2133046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1706"/>
                <a:ext cx="0" cy="27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Line 20">
                <a:extLst>
                  <a:ext uri="{FF2B5EF4-FFF2-40B4-BE49-F238E27FC236}">
                    <a16:creationId xmlns:a16="http://schemas.microsoft.com/office/drawing/2014/main" id="{4E8801E6-278E-459A-8D21-E13E3AA90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2295"/>
                <a:ext cx="0" cy="27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Line 21">
                <a:extLst>
                  <a:ext uri="{FF2B5EF4-FFF2-40B4-BE49-F238E27FC236}">
                    <a16:creationId xmlns:a16="http://schemas.microsoft.com/office/drawing/2014/main" id="{7A3EB3C2-ED2F-4A08-BE5C-5C399A475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8" y="2023"/>
                <a:ext cx="0" cy="27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90" name="AutoShape 22">
                <a:extLst>
                  <a:ext uri="{FF2B5EF4-FFF2-40B4-BE49-F238E27FC236}">
                    <a16:creationId xmlns:a16="http://schemas.microsoft.com/office/drawing/2014/main" id="{403CC694-9EA5-4517-89DC-0BF84FB71A7F}"/>
                  </a:ext>
                </a:extLst>
              </p:cNvPr>
              <p:cNvCxnSpPr>
                <a:cxnSpLocks noChangeShapeType="1"/>
                <a:stCxn id="87" idx="0"/>
                <a:endCxn id="89" idx="0"/>
              </p:cNvCxnSpPr>
              <p:nvPr/>
            </p:nvCxnSpPr>
            <p:spPr bwMode="auto">
              <a:xfrm>
                <a:off x="1973" y="1706"/>
                <a:ext cx="635" cy="317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" name="AutoShape 23">
                <a:extLst>
                  <a:ext uri="{FF2B5EF4-FFF2-40B4-BE49-F238E27FC236}">
                    <a16:creationId xmlns:a16="http://schemas.microsoft.com/office/drawing/2014/main" id="{4D421983-27C6-479F-B0DF-40112EFF6024}"/>
                  </a:ext>
                </a:extLst>
              </p:cNvPr>
              <p:cNvCxnSpPr>
                <a:cxnSpLocks noChangeShapeType="1"/>
                <a:stCxn id="88" idx="1"/>
                <a:endCxn id="89" idx="1"/>
              </p:cNvCxnSpPr>
              <p:nvPr/>
            </p:nvCxnSpPr>
            <p:spPr bwMode="auto">
              <a:xfrm flipV="1">
                <a:off x="1973" y="2295"/>
                <a:ext cx="635" cy="272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" name="Line 24">
                <a:extLst>
                  <a:ext uri="{FF2B5EF4-FFF2-40B4-BE49-F238E27FC236}">
                    <a16:creationId xmlns:a16="http://schemas.microsoft.com/office/drawing/2014/main" id="{A0C18B97-0F99-4139-9C84-CAEF89FB3D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068"/>
                <a:ext cx="0" cy="18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93" name="AutoShape 25">
                <a:extLst>
                  <a:ext uri="{FF2B5EF4-FFF2-40B4-BE49-F238E27FC236}">
                    <a16:creationId xmlns:a16="http://schemas.microsoft.com/office/drawing/2014/main" id="{368D0BFB-BEF9-4BBE-9C25-7E077EDC0999}"/>
                  </a:ext>
                </a:extLst>
              </p:cNvPr>
              <p:cNvCxnSpPr>
                <a:cxnSpLocks noChangeShapeType="1"/>
                <a:stCxn id="88" idx="0"/>
                <a:endCxn id="92" idx="1"/>
              </p:cNvCxnSpPr>
              <p:nvPr/>
            </p:nvCxnSpPr>
            <p:spPr bwMode="auto">
              <a:xfrm flipV="1">
                <a:off x="1973" y="2250"/>
                <a:ext cx="272" cy="45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4" name="AutoShape 26">
                <a:extLst>
                  <a:ext uri="{FF2B5EF4-FFF2-40B4-BE49-F238E27FC236}">
                    <a16:creationId xmlns:a16="http://schemas.microsoft.com/office/drawing/2014/main" id="{23B8B5B8-9AF7-45F4-94C1-BC387965C480}"/>
                  </a:ext>
                </a:extLst>
              </p:cNvPr>
              <p:cNvCxnSpPr>
                <a:cxnSpLocks noChangeShapeType="1"/>
                <a:stCxn id="87" idx="1"/>
                <a:endCxn id="92" idx="0"/>
              </p:cNvCxnSpPr>
              <p:nvPr/>
            </p:nvCxnSpPr>
            <p:spPr bwMode="auto">
              <a:xfrm>
                <a:off x="1973" y="1978"/>
                <a:ext cx="272" cy="90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5" name="Text Box 30">
                <a:extLst>
                  <a:ext uri="{FF2B5EF4-FFF2-40B4-BE49-F238E27FC236}">
                    <a16:creationId xmlns:a16="http://schemas.microsoft.com/office/drawing/2014/main" id="{0161DFFC-8A70-414B-A3D4-61D95248A1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0" y="1850"/>
                <a:ext cx="363" cy="5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pt-BR" altLang="en-US" sz="800" dirty="0">
                    <a:solidFill>
                      <a:schemeClr val="bg1"/>
                    </a:solidFill>
                  </a:rPr>
                  <a:t>U L A</a:t>
                </a:r>
              </a:p>
            </p:txBody>
          </p:sp>
        </p:grpSp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id="{C5931F13-3C52-47B0-B46D-5041FCFF1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50" y="2893933"/>
              <a:ext cx="4608512" cy="287338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000" dirty="0">
                  <a:solidFill>
                    <a:schemeClr val="bg1"/>
                  </a:solidFill>
                </a:rPr>
                <a:t>Barramento interno</a:t>
              </a:r>
            </a:p>
          </p:txBody>
        </p:sp>
        <p:sp>
          <p:nvSpPr>
            <p:cNvPr id="67" name="Line 33">
              <a:extLst>
                <a:ext uri="{FF2B5EF4-FFF2-40B4-BE49-F238E27FC236}">
                  <a16:creationId xmlns:a16="http://schemas.microsoft.com/office/drawing/2014/main" id="{672BBC36-9DE2-462A-AD49-4C2E0DCEA4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8337" y="1957308"/>
              <a:ext cx="50482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Line 34">
              <a:extLst>
                <a:ext uri="{FF2B5EF4-FFF2-40B4-BE49-F238E27FC236}">
                  <a16:creationId xmlns:a16="http://schemas.microsoft.com/office/drawing/2014/main" id="{008C5CD2-9484-4B8A-BC5D-DBB7B1C89F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3162" y="1957308"/>
              <a:ext cx="0" cy="93662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Line 35">
              <a:extLst>
                <a:ext uri="{FF2B5EF4-FFF2-40B4-BE49-F238E27FC236}">
                  <a16:creationId xmlns:a16="http://schemas.microsoft.com/office/drawing/2014/main" id="{D95C690F-B0F5-499C-B6FB-A2ACA34A7B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375" y="2460546"/>
              <a:ext cx="0" cy="43338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70" name="Line 36">
              <a:extLst>
                <a:ext uri="{FF2B5EF4-FFF2-40B4-BE49-F238E27FC236}">
                  <a16:creationId xmlns:a16="http://schemas.microsoft.com/office/drawing/2014/main" id="{6F25DD3B-07EA-4CFB-8525-2444B6D58B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2712" y="2462133"/>
              <a:ext cx="0" cy="43338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grpSp>
          <p:nvGrpSpPr>
            <p:cNvPr id="71" name="Group 40">
              <a:extLst>
                <a:ext uri="{FF2B5EF4-FFF2-40B4-BE49-F238E27FC236}">
                  <a16:creationId xmlns:a16="http://schemas.microsoft.com/office/drawing/2014/main" id="{C51FB6FA-3990-4D46-8F40-98741D0C74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987" y="3181271"/>
              <a:ext cx="431800" cy="649287"/>
              <a:chOff x="703" y="2976"/>
              <a:chExt cx="272" cy="409"/>
            </a:xfrm>
          </p:grpSpPr>
          <p:sp>
            <p:nvSpPr>
              <p:cNvPr id="85" name="Rectangle 37">
                <a:extLst>
                  <a:ext uri="{FF2B5EF4-FFF2-40B4-BE49-F238E27FC236}">
                    <a16:creationId xmlns:a16="http://schemas.microsoft.com/office/drawing/2014/main" id="{21F9C215-D18F-4AB2-9573-894B788D7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3113"/>
                <a:ext cx="272" cy="272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6" name="AutoShape 39">
                <a:extLst>
                  <a:ext uri="{FF2B5EF4-FFF2-40B4-BE49-F238E27FC236}">
                    <a16:creationId xmlns:a16="http://schemas.microsoft.com/office/drawing/2014/main" id="{B96EA0ED-EC3E-4CEF-8512-AF60D9446319}"/>
                  </a:ext>
                </a:extLst>
              </p:cNvPr>
              <p:cNvCxnSpPr>
                <a:cxnSpLocks noChangeShapeType="1"/>
                <a:stCxn id="85" idx="0"/>
              </p:cNvCxnSpPr>
              <p:nvPr/>
            </p:nvCxnSpPr>
            <p:spPr bwMode="auto">
              <a:xfrm flipV="1">
                <a:off x="839" y="2976"/>
                <a:ext cx="0" cy="137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2" name="Group 41">
              <a:extLst>
                <a:ext uri="{FF2B5EF4-FFF2-40B4-BE49-F238E27FC236}">
                  <a16:creationId xmlns:a16="http://schemas.microsoft.com/office/drawing/2014/main" id="{62AB2DD6-598B-4E57-B43D-62EC4587FD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8250" y="3181271"/>
              <a:ext cx="431800" cy="649287"/>
              <a:chOff x="703" y="2976"/>
              <a:chExt cx="272" cy="409"/>
            </a:xfrm>
          </p:grpSpPr>
          <p:sp>
            <p:nvSpPr>
              <p:cNvPr id="83" name="Rectangle 42">
                <a:extLst>
                  <a:ext uri="{FF2B5EF4-FFF2-40B4-BE49-F238E27FC236}">
                    <a16:creationId xmlns:a16="http://schemas.microsoft.com/office/drawing/2014/main" id="{0EAEB2BA-18B3-4A61-A787-57AC64936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3113"/>
                <a:ext cx="272" cy="272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4" name="AutoShape 43">
                <a:extLst>
                  <a:ext uri="{FF2B5EF4-FFF2-40B4-BE49-F238E27FC236}">
                    <a16:creationId xmlns:a16="http://schemas.microsoft.com/office/drawing/2014/main" id="{E4D03675-E7A1-4AB2-9ABB-AAC7E2C5A11B}"/>
                  </a:ext>
                </a:extLst>
              </p:cNvPr>
              <p:cNvCxnSpPr>
                <a:cxnSpLocks noChangeShapeType="1"/>
                <a:stCxn id="83" idx="0"/>
              </p:cNvCxnSpPr>
              <p:nvPr/>
            </p:nvCxnSpPr>
            <p:spPr bwMode="auto">
              <a:xfrm flipV="1">
                <a:off x="839" y="2976"/>
                <a:ext cx="0" cy="137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3" name="Group 44">
              <a:extLst>
                <a:ext uri="{FF2B5EF4-FFF2-40B4-BE49-F238E27FC236}">
                  <a16:creationId xmlns:a16="http://schemas.microsoft.com/office/drawing/2014/main" id="{4B7D3F14-A947-432B-A0BC-64E0D8A20F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4512" y="3179683"/>
              <a:ext cx="431800" cy="649288"/>
              <a:chOff x="703" y="2976"/>
              <a:chExt cx="272" cy="409"/>
            </a:xfrm>
          </p:grpSpPr>
          <p:sp>
            <p:nvSpPr>
              <p:cNvPr id="81" name="Rectangle 45">
                <a:extLst>
                  <a:ext uri="{FF2B5EF4-FFF2-40B4-BE49-F238E27FC236}">
                    <a16:creationId xmlns:a16="http://schemas.microsoft.com/office/drawing/2014/main" id="{4A8408BE-BF1F-4F9B-989C-6B1A89D8F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3113"/>
                <a:ext cx="272" cy="272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2" name="AutoShape 46">
                <a:extLst>
                  <a:ext uri="{FF2B5EF4-FFF2-40B4-BE49-F238E27FC236}">
                    <a16:creationId xmlns:a16="http://schemas.microsoft.com/office/drawing/2014/main" id="{AD86C6F7-3DBE-417E-81CB-0AC84EC32B0A}"/>
                  </a:ext>
                </a:extLst>
              </p:cNvPr>
              <p:cNvCxnSpPr>
                <a:cxnSpLocks noChangeShapeType="1"/>
                <a:stCxn id="81" idx="0"/>
              </p:cNvCxnSpPr>
              <p:nvPr/>
            </p:nvCxnSpPr>
            <p:spPr bwMode="auto">
              <a:xfrm flipV="1">
                <a:off x="839" y="2976"/>
                <a:ext cx="0" cy="137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4" name="Rectangle 48">
              <a:extLst>
                <a:ext uri="{FF2B5EF4-FFF2-40B4-BE49-F238E27FC236}">
                  <a16:creationId xmlns:a16="http://schemas.microsoft.com/office/drawing/2014/main" id="{9C15F090-83BB-43E0-804D-6652B5BC2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862" y="3398758"/>
              <a:ext cx="431800" cy="43180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000" dirty="0">
                  <a:solidFill>
                    <a:schemeClr val="bg1"/>
                  </a:solidFill>
                </a:rPr>
                <a:t>RI</a:t>
              </a:r>
            </a:p>
          </p:txBody>
        </p:sp>
        <p:cxnSp>
          <p:nvCxnSpPr>
            <p:cNvPr id="75" name="AutoShape 49">
              <a:extLst>
                <a:ext uri="{FF2B5EF4-FFF2-40B4-BE49-F238E27FC236}">
                  <a16:creationId xmlns:a16="http://schemas.microsoft.com/office/drawing/2014/main" id="{56AD9E79-8F3C-4E00-B273-65A848D363AD}"/>
                </a:ext>
              </a:extLst>
            </p:cNvPr>
            <p:cNvCxnSpPr>
              <a:cxnSpLocks noChangeShapeType="1"/>
              <a:stCxn id="74" idx="0"/>
            </p:cNvCxnSpPr>
            <p:nvPr/>
          </p:nvCxnSpPr>
          <p:spPr bwMode="auto">
            <a:xfrm flipV="1">
              <a:off x="3677762" y="3168571"/>
              <a:ext cx="0" cy="217487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" name="Rectangle 50">
              <a:extLst>
                <a:ext uri="{FF2B5EF4-FFF2-40B4-BE49-F238E27FC236}">
                  <a16:creationId xmlns:a16="http://schemas.microsoft.com/office/drawing/2014/main" id="{241D42EF-86EE-47EC-AAD8-E106C1987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125" y="3411458"/>
              <a:ext cx="431800" cy="43180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000" dirty="0">
                  <a:solidFill>
                    <a:schemeClr val="bg1"/>
                  </a:solidFill>
                </a:rPr>
                <a:t>CP</a:t>
              </a:r>
            </a:p>
          </p:txBody>
        </p:sp>
        <p:cxnSp>
          <p:nvCxnSpPr>
            <p:cNvPr id="77" name="AutoShape 51">
              <a:extLst>
                <a:ext uri="{FF2B5EF4-FFF2-40B4-BE49-F238E27FC236}">
                  <a16:creationId xmlns:a16="http://schemas.microsoft.com/office/drawing/2014/main" id="{A556C6BA-3E90-4662-AD4B-2370C48F1E21}"/>
                </a:ext>
              </a:extLst>
            </p:cNvPr>
            <p:cNvCxnSpPr>
              <a:cxnSpLocks noChangeShapeType="1"/>
              <a:stCxn id="76" idx="0"/>
            </p:cNvCxnSpPr>
            <p:nvPr/>
          </p:nvCxnSpPr>
          <p:spPr bwMode="auto">
            <a:xfrm flipV="1">
              <a:off x="4254025" y="3181271"/>
              <a:ext cx="0" cy="217487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8" name="Rectangle 52">
              <a:extLst>
                <a:ext uri="{FF2B5EF4-FFF2-40B4-BE49-F238E27FC236}">
                  <a16:creationId xmlns:a16="http://schemas.microsoft.com/office/drawing/2014/main" id="{C2F8D325-90B4-48E6-85B0-601C838A1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387" y="3411458"/>
              <a:ext cx="431800" cy="43180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000" dirty="0">
                  <a:solidFill>
                    <a:schemeClr val="bg1"/>
                  </a:solidFill>
                </a:rPr>
                <a:t>SP</a:t>
              </a:r>
            </a:p>
          </p:txBody>
        </p:sp>
        <p:cxnSp>
          <p:nvCxnSpPr>
            <p:cNvPr id="79" name="AutoShape 53">
              <a:extLst>
                <a:ext uri="{FF2B5EF4-FFF2-40B4-BE49-F238E27FC236}">
                  <a16:creationId xmlns:a16="http://schemas.microsoft.com/office/drawing/2014/main" id="{992EF785-48D2-47B2-9E44-624798CBE302}"/>
                </a:ext>
              </a:extLst>
            </p:cNvPr>
            <p:cNvCxnSpPr>
              <a:cxnSpLocks noChangeShapeType="1"/>
              <a:stCxn id="78" idx="0"/>
            </p:cNvCxnSpPr>
            <p:nvPr/>
          </p:nvCxnSpPr>
          <p:spPr bwMode="auto">
            <a:xfrm flipV="1">
              <a:off x="4830287" y="3181271"/>
              <a:ext cx="0" cy="217487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p14="http://schemas.microsoft.com/office/powerpoint/2010/main" xmlns:iact="http://schemas.microsoft.com/office/powerpoint/2014/inkAction">
          <mc:Choice Requires="p14 iact">
            <p:contentPart p14:bwMode="auto" r:id="rId4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CDC53EB2-5F6D-4685-AFA9-FE752E0A094F}"/>
                    </a:ext>
                  </a:extLst>
                </p14:cNvPr>
                <p14:cNvContentPartPr/>
                <p14:nvPr>
                  <p:extLst>
                    <p:ext uri="{42D2F446-02D8-4167-A562-619A0277C38B}">
                      <p15:isNarration xmlns:p15="http://schemas.microsoft.com/office/powerpoint/2012/main" val="1"/>
                    </p:ext>
                  </p:extLst>
                </p14:nvPr>
              </p14:nvContentPartPr>
              <p14:xfrm>
                <a:off x="3578094" y="3952641"/>
                <a:ext cx="2" cy="2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CDC53EB2-5F6D-4685-AFA9-FE752E0A094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75410" y="2884516"/>
                  <a:ext cx="1" cy="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Agrupar 97">
            <a:extLst>
              <a:ext uri="{FF2B5EF4-FFF2-40B4-BE49-F238E27FC236}">
                <a16:creationId xmlns:a16="http://schemas.microsoft.com/office/drawing/2014/main" id="{EBCF1F44-7B67-4249-B42F-232D106984F8}"/>
              </a:ext>
            </a:extLst>
          </p:cNvPr>
          <p:cNvGrpSpPr/>
          <p:nvPr/>
        </p:nvGrpSpPr>
        <p:grpSpPr>
          <a:xfrm>
            <a:off x="6258162" y="1506567"/>
            <a:ext cx="2338054" cy="1377949"/>
            <a:chOff x="580550" y="1236583"/>
            <a:chExt cx="4608512" cy="2716060"/>
          </a:xfrm>
        </p:grpSpPr>
        <p:sp>
          <p:nvSpPr>
            <p:cNvPr id="99" name="Rectangle 11">
              <a:extLst>
                <a:ext uri="{FF2B5EF4-FFF2-40B4-BE49-F238E27FC236}">
                  <a16:creationId xmlns:a16="http://schemas.microsoft.com/office/drawing/2014/main" id="{73068C68-8376-4502-A505-556C04F18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50" y="1382633"/>
              <a:ext cx="1368425" cy="107950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000" dirty="0">
                  <a:solidFill>
                    <a:schemeClr val="bg1"/>
                  </a:solidFill>
                </a:rPr>
                <a:t>Unidade de</a:t>
              </a:r>
              <a:br>
                <a:rPr lang="pt-BR" altLang="en-US" sz="1000" dirty="0">
                  <a:solidFill>
                    <a:schemeClr val="bg1"/>
                  </a:solidFill>
                </a:rPr>
              </a:br>
              <a:r>
                <a:rPr lang="pt-BR" altLang="en-US" sz="1000" dirty="0">
                  <a:solidFill>
                    <a:schemeClr val="bg1"/>
                  </a:solidFill>
                </a:rPr>
                <a:t>Controle</a:t>
              </a:r>
            </a:p>
          </p:txBody>
        </p:sp>
        <p:sp>
          <p:nvSpPr>
            <p:cNvPr id="100" name="Line 28">
              <a:extLst>
                <a:ext uri="{FF2B5EF4-FFF2-40B4-BE49-F238E27FC236}">
                  <a16:creationId xmlns:a16="http://schemas.microsoft.com/office/drawing/2014/main" id="{1017B866-E61F-4D51-A4F1-538B43B9B6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8975" y="2317671"/>
              <a:ext cx="151130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Line 29">
              <a:extLst>
                <a:ext uri="{FF2B5EF4-FFF2-40B4-BE49-F238E27FC236}">
                  <a16:creationId xmlns:a16="http://schemas.microsoft.com/office/drawing/2014/main" id="{F3EE56E2-1E47-4B00-806E-7F96DA3187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8975" y="1525508"/>
              <a:ext cx="151130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02" name="Group 31">
              <a:extLst>
                <a:ext uri="{FF2B5EF4-FFF2-40B4-BE49-F238E27FC236}">
                  <a16:creationId xmlns:a16="http://schemas.microsoft.com/office/drawing/2014/main" id="{5613534A-9255-48A2-87B0-344D2AB424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0275" y="1236583"/>
              <a:ext cx="1008062" cy="1366838"/>
              <a:chOff x="1973" y="1706"/>
              <a:chExt cx="635" cy="861"/>
            </a:xfrm>
          </p:grpSpPr>
          <p:sp>
            <p:nvSpPr>
              <p:cNvPr id="124" name="Line 19">
                <a:extLst>
                  <a:ext uri="{FF2B5EF4-FFF2-40B4-BE49-F238E27FC236}">
                    <a16:creationId xmlns:a16="http://schemas.microsoft.com/office/drawing/2014/main" id="{F2375645-63FA-4472-9533-B06EB7B930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1706"/>
                <a:ext cx="0" cy="27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Line 20">
                <a:extLst>
                  <a:ext uri="{FF2B5EF4-FFF2-40B4-BE49-F238E27FC236}">
                    <a16:creationId xmlns:a16="http://schemas.microsoft.com/office/drawing/2014/main" id="{6C5B0BB2-0676-4972-9E2F-1F0D2870BE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2295"/>
                <a:ext cx="0" cy="27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Line 21">
                <a:extLst>
                  <a:ext uri="{FF2B5EF4-FFF2-40B4-BE49-F238E27FC236}">
                    <a16:creationId xmlns:a16="http://schemas.microsoft.com/office/drawing/2014/main" id="{DFB9B012-D4C8-4087-BDF0-AD762C8E2D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8" y="2023"/>
                <a:ext cx="0" cy="27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27" name="AutoShape 22">
                <a:extLst>
                  <a:ext uri="{FF2B5EF4-FFF2-40B4-BE49-F238E27FC236}">
                    <a16:creationId xmlns:a16="http://schemas.microsoft.com/office/drawing/2014/main" id="{5E5F3D01-7EDE-4974-8594-639C674954A2}"/>
                  </a:ext>
                </a:extLst>
              </p:cNvPr>
              <p:cNvCxnSpPr>
                <a:cxnSpLocks noChangeShapeType="1"/>
                <a:stCxn id="124" idx="0"/>
                <a:endCxn id="126" idx="0"/>
              </p:cNvCxnSpPr>
              <p:nvPr/>
            </p:nvCxnSpPr>
            <p:spPr bwMode="auto">
              <a:xfrm>
                <a:off x="1973" y="1706"/>
                <a:ext cx="635" cy="317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8" name="AutoShape 23">
                <a:extLst>
                  <a:ext uri="{FF2B5EF4-FFF2-40B4-BE49-F238E27FC236}">
                    <a16:creationId xmlns:a16="http://schemas.microsoft.com/office/drawing/2014/main" id="{41B3CEA8-6E7F-4470-832D-2B1EAE742709}"/>
                  </a:ext>
                </a:extLst>
              </p:cNvPr>
              <p:cNvCxnSpPr>
                <a:cxnSpLocks noChangeShapeType="1"/>
                <a:stCxn id="125" idx="1"/>
                <a:endCxn id="126" idx="1"/>
              </p:cNvCxnSpPr>
              <p:nvPr/>
            </p:nvCxnSpPr>
            <p:spPr bwMode="auto">
              <a:xfrm flipV="1">
                <a:off x="1973" y="2295"/>
                <a:ext cx="635" cy="272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9" name="Line 24">
                <a:extLst>
                  <a:ext uri="{FF2B5EF4-FFF2-40B4-BE49-F238E27FC236}">
                    <a16:creationId xmlns:a16="http://schemas.microsoft.com/office/drawing/2014/main" id="{3CD6A37F-AF7F-42E1-B896-F1E08AC43A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068"/>
                <a:ext cx="0" cy="18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30" name="AutoShape 25">
                <a:extLst>
                  <a:ext uri="{FF2B5EF4-FFF2-40B4-BE49-F238E27FC236}">
                    <a16:creationId xmlns:a16="http://schemas.microsoft.com/office/drawing/2014/main" id="{3E7EFA82-FAB9-4FAC-BE76-76F67D734075}"/>
                  </a:ext>
                </a:extLst>
              </p:cNvPr>
              <p:cNvCxnSpPr>
                <a:cxnSpLocks noChangeShapeType="1"/>
                <a:stCxn id="125" idx="0"/>
                <a:endCxn id="129" idx="1"/>
              </p:cNvCxnSpPr>
              <p:nvPr/>
            </p:nvCxnSpPr>
            <p:spPr bwMode="auto">
              <a:xfrm flipV="1">
                <a:off x="1973" y="2250"/>
                <a:ext cx="272" cy="45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" name="AutoShape 26">
                <a:extLst>
                  <a:ext uri="{FF2B5EF4-FFF2-40B4-BE49-F238E27FC236}">
                    <a16:creationId xmlns:a16="http://schemas.microsoft.com/office/drawing/2014/main" id="{F5E6090E-2714-481B-9C58-DE62C194D46E}"/>
                  </a:ext>
                </a:extLst>
              </p:cNvPr>
              <p:cNvCxnSpPr>
                <a:cxnSpLocks noChangeShapeType="1"/>
                <a:stCxn id="124" idx="1"/>
                <a:endCxn id="129" idx="0"/>
              </p:cNvCxnSpPr>
              <p:nvPr/>
            </p:nvCxnSpPr>
            <p:spPr bwMode="auto">
              <a:xfrm>
                <a:off x="1973" y="1978"/>
                <a:ext cx="272" cy="90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" name="Text Box 30">
                <a:extLst>
                  <a:ext uri="{FF2B5EF4-FFF2-40B4-BE49-F238E27FC236}">
                    <a16:creationId xmlns:a16="http://schemas.microsoft.com/office/drawing/2014/main" id="{FBAE1038-DE52-4AF5-BC43-E212CE7C9E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0" y="1850"/>
                <a:ext cx="363" cy="5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pt-BR" altLang="en-US" sz="800" dirty="0">
                    <a:solidFill>
                      <a:schemeClr val="bg1"/>
                    </a:solidFill>
                  </a:rPr>
                  <a:t>U L A</a:t>
                </a:r>
              </a:p>
            </p:txBody>
          </p:sp>
        </p:grpSp>
        <p:sp>
          <p:nvSpPr>
            <p:cNvPr id="103" name="Rectangle 32">
              <a:extLst>
                <a:ext uri="{FF2B5EF4-FFF2-40B4-BE49-F238E27FC236}">
                  <a16:creationId xmlns:a16="http://schemas.microsoft.com/office/drawing/2014/main" id="{1E421749-1D9F-44AF-8CE5-6F071E02E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50" y="2893933"/>
              <a:ext cx="4608512" cy="287338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000" dirty="0">
                  <a:solidFill>
                    <a:schemeClr val="bg1"/>
                  </a:solidFill>
                </a:rPr>
                <a:t>Barramento interno</a:t>
              </a:r>
            </a:p>
          </p:txBody>
        </p:sp>
        <p:sp>
          <p:nvSpPr>
            <p:cNvPr id="104" name="Line 33">
              <a:extLst>
                <a:ext uri="{FF2B5EF4-FFF2-40B4-BE49-F238E27FC236}">
                  <a16:creationId xmlns:a16="http://schemas.microsoft.com/office/drawing/2014/main" id="{629D732D-FD09-4B0F-B006-D467882EA1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8337" y="1957308"/>
              <a:ext cx="50482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Line 34">
              <a:extLst>
                <a:ext uri="{FF2B5EF4-FFF2-40B4-BE49-F238E27FC236}">
                  <a16:creationId xmlns:a16="http://schemas.microsoft.com/office/drawing/2014/main" id="{82AD6E32-CF93-4F2F-8050-C8E46F799F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3162" y="1957308"/>
              <a:ext cx="0" cy="93662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Line 35">
              <a:extLst>
                <a:ext uri="{FF2B5EF4-FFF2-40B4-BE49-F238E27FC236}">
                  <a16:creationId xmlns:a16="http://schemas.microsoft.com/office/drawing/2014/main" id="{C466B7C8-DACF-4D73-8CE2-7840A0EAA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375" y="2460546"/>
              <a:ext cx="0" cy="43338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07" name="Line 36">
              <a:extLst>
                <a:ext uri="{FF2B5EF4-FFF2-40B4-BE49-F238E27FC236}">
                  <a16:creationId xmlns:a16="http://schemas.microsoft.com/office/drawing/2014/main" id="{03FBD8A1-86E4-4895-B4A1-0E1117F7A9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2712" y="2462133"/>
              <a:ext cx="0" cy="43338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grpSp>
          <p:nvGrpSpPr>
            <p:cNvPr id="108" name="Group 40">
              <a:extLst>
                <a:ext uri="{FF2B5EF4-FFF2-40B4-BE49-F238E27FC236}">
                  <a16:creationId xmlns:a16="http://schemas.microsoft.com/office/drawing/2014/main" id="{B3FB5BDE-621E-4C92-BBF3-8884877619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987" y="3181271"/>
              <a:ext cx="431800" cy="649287"/>
              <a:chOff x="703" y="2976"/>
              <a:chExt cx="272" cy="409"/>
            </a:xfrm>
          </p:grpSpPr>
          <p:sp>
            <p:nvSpPr>
              <p:cNvPr id="122" name="Rectangle 37">
                <a:extLst>
                  <a:ext uri="{FF2B5EF4-FFF2-40B4-BE49-F238E27FC236}">
                    <a16:creationId xmlns:a16="http://schemas.microsoft.com/office/drawing/2014/main" id="{CD82E36E-AA72-42F1-A57C-333CDC525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3113"/>
                <a:ext cx="272" cy="272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23" name="AutoShape 39">
                <a:extLst>
                  <a:ext uri="{FF2B5EF4-FFF2-40B4-BE49-F238E27FC236}">
                    <a16:creationId xmlns:a16="http://schemas.microsoft.com/office/drawing/2014/main" id="{4BB549C1-AA1E-45C2-9C41-DFD04DF567CC}"/>
                  </a:ext>
                </a:extLst>
              </p:cNvPr>
              <p:cNvCxnSpPr>
                <a:cxnSpLocks noChangeShapeType="1"/>
                <a:stCxn id="122" idx="0"/>
              </p:cNvCxnSpPr>
              <p:nvPr/>
            </p:nvCxnSpPr>
            <p:spPr bwMode="auto">
              <a:xfrm flipV="1">
                <a:off x="839" y="2976"/>
                <a:ext cx="0" cy="137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9" name="Group 41">
              <a:extLst>
                <a:ext uri="{FF2B5EF4-FFF2-40B4-BE49-F238E27FC236}">
                  <a16:creationId xmlns:a16="http://schemas.microsoft.com/office/drawing/2014/main" id="{5C478C54-8A2A-45EE-9F30-280E846590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8250" y="3181271"/>
              <a:ext cx="431800" cy="649287"/>
              <a:chOff x="703" y="2976"/>
              <a:chExt cx="272" cy="409"/>
            </a:xfrm>
          </p:grpSpPr>
          <p:sp>
            <p:nvSpPr>
              <p:cNvPr id="120" name="Rectangle 42">
                <a:extLst>
                  <a:ext uri="{FF2B5EF4-FFF2-40B4-BE49-F238E27FC236}">
                    <a16:creationId xmlns:a16="http://schemas.microsoft.com/office/drawing/2014/main" id="{40BC1359-AEAA-4FF9-BF9B-DF70EB1299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3113"/>
                <a:ext cx="272" cy="272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21" name="AutoShape 43">
                <a:extLst>
                  <a:ext uri="{FF2B5EF4-FFF2-40B4-BE49-F238E27FC236}">
                    <a16:creationId xmlns:a16="http://schemas.microsoft.com/office/drawing/2014/main" id="{E6E1AC1F-A7DA-4AAF-9E7F-B743D42207C3}"/>
                  </a:ext>
                </a:extLst>
              </p:cNvPr>
              <p:cNvCxnSpPr>
                <a:cxnSpLocks noChangeShapeType="1"/>
                <a:stCxn id="120" idx="0"/>
              </p:cNvCxnSpPr>
              <p:nvPr/>
            </p:nvCxnSpPr>
            <p:spPr bwMode="auto">
              <a:xfrm flipV="1">
                <a:off x="839" y="2976"/>
                <a:ext cx="0" cy="137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0" name="Group 44">
              <a:extLst>
                <a:ext uri="{FF2B5EF4-FFF2-40B4-BE49-F238E27FC236}">
                  <a16:creationId xmlns:a16="http://schemas.microsoft.com/office/drawing/2014/main" id="{32C373DB-F709-4C94-A87A-DC44726821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4512" y="3179683"/>
              <a:ext cx="431800" cy="649288"/>
              <a:chOff x="703" y="2976"/>
              <a:chExt cx="272" cy="409"/>
            </a:xfrm>
          </p:grpSpPr>
          <p:sp>
            <p:nvSpPr>
              <p:cNvPr id="118" name="Rectangle 45">
                <a:extLst>
                  <a:ext uri="{FF2B5EF4-FFF2-40B4-BE49-F238E27FC236}">
                    <a16:creationId xmlns:a16="http://schemas.microsoft.com/office/drawing/2014/main" id="{88A7C19B-D260-46D1-BF2F-787B712E9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3113"/>
                <a:ext cx="272" cy="272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9" name="AutoShape 46">
                <a:extLst>
                  <a:ext uri="{FF2B5EF4-FFF2-40B4-BE49-F238E27FC236}">
                    <a16:creationId xmlns:a16="http://schemas.microsoft.com/office/drawing/2014/main" id="{DEE77938-582B-4145-A3D1-D9FD41EA6BF3}"/>
                  </a:ext>
                </a:extLst>
              </p:cNvPr>
              <p:cNvCxnSpPr>
                <a:cxnSpLocks noChangeShapeType="1"/>
                <a:stCxn id="118" idx="0"/>
              </p:cNvCxnSpPr>
              <p:nvPr/>
            </p:nvCxnSpPr>
            <p:spPr bwMode="auto">
              <a:xfrm flipV="1">
                <a:off x="839" y="2976"/>
                <a:ext cx="0" cy="137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1" name="Rectangle 48">
              <a:extLst>
                <a:ext uri="{FF2B5EF4-FFF2-40B4-BE49-F238E27FC236}">
                  <a16:creationId xmlns:a16="http://schemas.microsoft.com/office/drawing/2014/main" id="{8DF03EA7-44BE-441F-89A6-F99F4EBAF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862" y="3398758"/>
              <a:ext cx="431800" cy="43180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000" dirty="0">
                  <a:solidFill>
                    <a:schemeClr val="bg1"/>
                  </a:solidFill>
                </a:rPr>
                <a:t>RI</a:t>
              </a:r>
            </a:p>
          </p:txBody>
        </p:sp>
        <p:cxnSp>
          <p:nvCxnSpPr>
            <p:cNvPr id="112" name="AutoShape 49">
              <a:extLst>
                <a:ext uri="{FF2B5EF4-FFF2-40B4-BE49-F238E27FC236}">
                  <a16:creationId xmlns:a16="http://schemas.microsoft.com/office/drawing/2014/main" id="{33669148-3691-4F9F-ABA4-863B725F31F9}"/>
                </a:ext>
              </a:extLst>
            </p:cNvPr>
            <p:cNvCxnSpPr>
              <a:cxnSpLocks noChangeShapeType="1"/>
              <a:stCxn id="111" idx="0"/>
            </p:cNvCxnSpPr>
            <p:nvPr/>
          </p:nvCxnSpPr>
          <p:spPr bwMode="auto">
            <a:xfrm flipV="1">
              <a:off x="3677762" y="3168571"/>
              <a:ext cx="0" cy="217487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3" name="Rectangle 50">
              <a:extLst>
                <a:ext uri="{FF2B5EF4-FFF2-40B4-BE49-F238E27FC236}">
                  <a16:creationId xmlns:a16="http://schemas.microsoft.com/office/drawing/2014/main" id="{11DEBC21-7FD3-406D-A4C6-06E7A9697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125" y="3411458"/>
              <a:ext cx="431800" cy="43180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000" dirty="0">
                  <a:solidFill>
                    <a:schemeClr val="bg1"/>
                  </a:solidFill>
                </a:rPr>
                <a:t>CP</a:t>
              </a:r>
            </a:p>
          </p:txBody>
        </p:sp>
        <p:cxnSp>
          <p:nvCxnSpPr>
            <p:cNvPr id="114" name="AutoShape 51">
              <a:extLst>
                <a:ext uri="{FF2B5EF4-FFF2-40B4-BE49-F238E27FC236}">
                  <a16:creationId xmlns:a16="http://schemas.microsoft.com/office/drawing/2014/main" id="{10E77BCC-E9B0-4EE6-9878-56819F2C869C}"/>
                </a:ext>
              </a:extLst>
            </p:cNvPr>
            <p:cNvCxnSpPr>
              <a:cxnSpLocks noChangeShapeType="1"/>
              <a:stCxn id="113" idx="0"/>
            </p:cNvCxnSpPr>
            <p:nvPr/>
          </p:nvCxnSpPr>
          <p:spPr bwMode="auto">
            <a:xfrm flipV="1">
              <a:off x="4254025" y="3181271"/>
              <a:ext cx="0" cy="217487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5" name="Rectangle 52">
              <a:extLst>
                <a:ext uri="{FF2B5EF4-FFF2-40B4-BE49-F238E27FC236}">
                  <a16:creationId xmlns:a16="http://schemas.microsoft.com/office/drawing/2014/main" id="{1CDB8484-7329-4545-9683-D4153D8E0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387" y="3411458"/>
              <a:ext cx="431800" cy="43180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000" dirty="0">
                  <a:solidFill>
                    <a:schemeClr val="bg1"/>
                  </a:solidFill>
                </a:rPr>
                <a:t>SP</a:t>
              </a:r>
            </a:p>
          </p:txBody>
        </p:sp>
        <p:cxnSp>
          <p:nvCxnSpPr>
            <p:cNvPr id="116" name="AutoShape 53">
              <a:extLst>
                <a:ext uri="{FF2B5EF4-FFF2-40B4-BE49-F238E27FC236}">
                  <a16:creationId xmlns:a16="http://schemas.microsoft.com/office/drawing/2014/main" id="{050A3CE3-6F91-4B7F-BA58-C8DF80F592F3}"/>
                </a:ext>
              </a:extLst>
            </p:cNvPr>
            <p:cNvCxnSpPr>
              <a:cxnSpLocks noChangeShapeType="1"/>
              <a:stCxn id="115" idx="0"/>
            </p:cNvCxnSpPr>
            <p:nvPr/>
          </p:nvCxnSpPr>
          <p:spPr bwMode="auto">
            <a:xfrm flipV="1">
              <a:off x="4830287" y="3181271"/>
              <a:ext cx="0" cy="217487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p14="http://schemas.microsoft.com/office/powerpoint/2010/main" xmlns:iact="http://schemas.microsoft.com/office/powerpoint/2014/inkAction">
          <mc:Choice Requires="p14 iact">
            <p:contentPart p14:bwMode="auto" r:id="rId5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AD164DB1-284B-4674-AC64-DB6775AABC8B}"/>
                    </a:ext>
                  </a:extLst>
                </p14:cNvPr>
                <p14:cNvContentPartPr/>
                <p14:nvPr>
                  <p:extLst>
                    <p:ext uri="{42D2F446-02D8-4167-A562-619A0277C38B}">
                      <p15:isNarration xmlns:p15="http://schemas.microsoft.com/office/powerpoint/2012/main" val="1"/>
                    </p:ext>
                  </p:extLst>
                </p14:nvPr>
              </p14:nvContentPartPr>
              <p14:xfrm>
                <a:off x="3578094" y="3952641"/>
                <a:ext cx="2" cy="2"/>
              </p14:xfrm>
            </p:contentPart>
          </mc:Choice>
          <mc:Fallback xmlns=""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AD164DB1-284B-4674-AC64-DB6775AABC8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78917" y="2884515"/>
                  <a:ext cx="1" cy="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Agrupar 132">
            <a:extLst>
              <a:ext uri="{FF2B5EF4-FFF2-40B4-BE49-F238E27FC236}">
                <a16:creationId xmlns:a16="http://schemas.microsoft.com/office/drawing/2014/main" id="{098B6C4C-E1D2-48EE-B0AE-E9A2E9670E30}"/>
              </a:ext>
            </a:extLst>
          </p:cNvPr>
          <p:cNvGrpSpPr/>
          <p:nvPr/>
        </p:nvGrpSpPr>
        <p:grpSpPr>
          <a:xfrm>
            <a:off x="6254801" y="1504844"/>
            <a:ext cx="2338054" cy="1377949"/>
            <a:chOff x="580550" y="1236583"/>
            <a:chExt cx="4608512" cy="2716060"/>
          </a:xfrm>
        </p:grpSpPr>
        <p:sp>
          <p:nvSpPr>
            <p:cNvPr id="134" name="Rectangle 11">
              <a:extLst>
                <a:ext uri="{FF2B5EF4-FFF2-40B4-BE49-F238E27FC236}">
                  <a16:creationId xmlns:a16="http://schemas.microsoft.com/office/drawing/2014/main" id="{7413FB12-1093-446E-8759-4BD14974D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50" y="1382633"/>
              <a:ext cx="1368425" cy="107950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000" dirty="0">
                  <a:solidFill>
                    <a:schemeClr val="bg1"/>
                  </a:solidFill>
                </a:rPr>
                <a:t>Unidade de</a:t>
              </a:r>
              <a:br>
                <a:rPr lang="pt-BR" altLang="en-US" sz="1000" dirty="0">
                  <a:solidFill>
                    <a:schemeClr val="bg1"/>
                  </a:solidFill>
                </a:rPr>
              </a:br>
              <a:r>
                <a:rPr lang="pt-BR" altLang="en-US" sz="1000" dirty="0">
                  <a:solidFill>
                    <a:schemeClr val="bg1"/>
                  </a:solidFill>
                </a:rPr>
                <a:t>Controle</a:t>
              </a:r>
            </a:p>
          </p:txBody>
        </p:sp>
        <p:sp>
          <p:nvSpPr>
            <p:cNvPr id="135" name="Line 28">
              <a:extLst>
                <a:ext uri="{FF2B5EF4-FFF2-40B4-BE49-F238E27FC236}">
                  <a16:creationId xmlns:a16="http://schemas.microsoft.com/office/drawing/2014/main" id="{3C8D4DC1-7A7A-40C4-AFE8-2962D095B5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8975" y="2317671"/>
              <a:ext cx="151130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Line 29">
              <a:extLst>
                <a:ext uri="{FF2B5EF4-FFF2-40B4-BE49-F238E27FC236}">
                  <a16:creationId xmlns:a16="http://schemas.microsoft.com/office/drawing/2014/main" id="{834C80B3-5B39-48D3-98D6-30B33A21CE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8975" y="1525508"/>
              <a:ext cx="151130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37" name="Group 31">
              <a:extLst>
                <a:ext uri="{FF2B5EF4-FFF2-40B4-BE49-F238E27FC236}">
                  <a16:creationId xmlns:a16="http://schemas.microsoft.com/office/drawing/2014/main" id="{28CBAC11-6375-4FF5-87E4-E53691EF86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0275" y="1236583"/>
              <a:ext cx="1008062" cy="1366838"/>
              <a:chOff x="1973" y="1706"/>
              <a:chExt cx="635" cy="861"/>
            </a:xfrm>
          </p:grpSpPr>
          <p:sp>
            <p:nvSpPr>
              <p:cNvPr id="159" name="Line 19">
                <a:extLst>
                  <a:ext uri="{FF2B5EF4-FFF2-40B4-BE49-F238E27FC236}">
                    <a16:creationId xmlns:a16="http://schemas.microsoft.com/office/drawing/2014/main" id="{8ED6C478-16E0-459B-9D95-F1E37F204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1706"/>
                <a:ext cx="0" cy="27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Line 20">
                <a:extLst>
                  <a:ext uri="{FF2B5EF4-FFF2-40B4-BE49-F238E27FC236}">
                    <a16:creationId xmlns:a16="http://schemas.microsoft.com/office/drawing/2014/main" id="{1F7205B6-C5EE-48CE-AED3-8976F340A7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2295"/>
                <a:ext cx="0" cy="27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Line 21">
                <a:extLst>
                  <a:ext uri="{FF2B5EF4-FFF2-40B4-BE49-F238E27FC236}">
                    <a16:creationId xmlns:a16="http://schemas.microsoft.com/office/drawing/2014/main" id="{BD92AA5A-23AA-403E-BF06-7082326526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8" y="2023"/>
                <a:ext cx="0" cy="27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62" name="AutoShape 22">
                <a:extLst>
                  <a:ext uri="{FF2B5EF4-FFF2-40B4-BE49-F238E27FC236}">
                    <a16:creationId xmlns:a16="http://schemas.microsoft.com/office/drawing/2014/main" id="{8E568BFA-2B65-41DA-9773-71B5F7588602}"/>
                  </a:ext>
                </a:extLst>
              </p:cNvPr>
              <p:cNvCxnSpPr>
                <a:cxnSpLocks noChangeShapeType="1"/>
                <a:stCxn id="159" idx="0"/>
                <a:endCxn id="161" idx="0"/>
              </p:cNvCxnSpPr>
              <p:nvPr/>
            </p:nvCxnSpPr>
            <p:spPr bwMode="auto">
              <a:xfrm>
                <a:off x="1973" y="1706"/>
                <a:ext cx="635" cy="317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3" name="AutoShape 23">
                <a:extLst>
                  <a:ext uri="{FF2B5EF4-FFF2-40B4-BE49-F238E27FC236}">
                    <a16:creationId xmlns:a16="http://schemas.microsoft.com/office/drawing/2014/main" id="{973EF93C-3BDF-4882-8ADA-0373302724CF}"/>
                  </a:ext>
                </a:extLst>
              </p:cNvPr>
              <p:cNvCxnSpPr>
                <a:cxnSpLocks noChangeShapeType="1"/>
                <a:stCxn id="160" idx="1"/>
                <a:endCxn id="161" idx="1"/>
              </p:cNvCxnSpPr>
              <p:nvPr/>
            </p:nvCxnSpPr>
            <p:spPr bwMode="auto">
              <a:xfrm flipV="1">
                <a:off x="1973" y="2295"/>
                <a:ext cx="635" cy="272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4" name="Line 24">
                <a:extLst>
                  <a:ext uri="{FF2B5EF4-FFF2-40B4-BE49-F238E27FC236}">
                    <a16:creationId xmlns:a16="http://schemas.microsoft.com/office/drawing/2014/main" id="{97E98E15-4443-48A5-83F1-8344A6FE10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068"/>
                <a:ext cx="0" cy="18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65" name="AutoShape 25">
                <a:extLst>
                  <a:ext uri="{FF2B5EF4-FFF2-40B4-BE49-F238E27FC236}">
                    <a16:creationId xmlns:a16="http://schemas.microsoft.com/office/drawing/2014/main" id="{5E38DD48-83E2-4C7E-95EE-FB12354480AB}"/>
                  </a:ext>
                </a:extLst>
              </p:cNvPr>
              <p:cNvCxnSpPr>
                <a:cxnSpLocks noChangeShapeType="1"/>
                <a:stCxn id="160" idx="0"/>
                <a:endCxn id="164" idx="1"/>
              </p:cNvCxnSpPr>
              <p:nvPr/>
            </p:nvCxnSpPr>
            <p:spPr bwMode="auto">
              <a:xfrm flipV="1">
                <a:off x="1973" y="2250"/>
                <a:ext cx="272" cy="45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6" name="AutoShape 26">
                <a:extLst>
                  <a:ext uri="{FF2B5EF4-FFF2-40B4-BE49-F238E27FC236}">
                    <a16:creationId xmlns:a16="http://schemas.microsoft.com/office/drawing/2014/main" id="{6BCE4946-C75F-4718-89EF-FDD41E4DC597}"/>
                  </a:ext>
                </a:extLst>
              </p:cNvPr>
              <p:cNvCxnSpPr>
                <a:cxnSpLocks noChangeShapeType="1"/>
                <a:stCxn id="159" idx="1"/>
                <a:endCxn id="164" idx="0"/>
              </p:cNvCxnSpPr>
              <p:nvPr/>
            </p:nvCxnSpPr>
            <p:spPr bwMode="auto">
              <a:xfrm>
                <a:off x="1973" y="1978"/>
                <a:ext cx="272" cy="90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7" name="Text Box 30">
                <a:extLst>
                  <a:ext uri="{FF2B5EF4-FFF2-40B4-BE49-F238E27FC236}">
                    <a16:creationId xmlns:a16="http://schemas.microsoft.com/office/drawing/2014/main" id="{3A5B6726-C5C0-47B4-8AEB-9A7252942C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0" y="1850"/>
                <a:ext cx="363" cy="5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pt-BR" altLang="en-US" sz="800" dirty="0">
                    <a:solidFill>
                      <a:schemeClr val="bg1"/>
                    </a:solidFill>
                  </a:rPr>
                  <a:t>U L A</a:t>
                </a:r>
              </a:p>
            </p:txBody>
          </p:sp>
        </p:grpSp>
        <p:sp>
          <p:nvSpPr>
            <p:cNvPr id="138" name="Rectangle 32">
              <a:extLst>
                <a:ext uri="{FF2B5EF4-FFF2-40B4-BE49-F238E27FC236}">
                  <a16:creationId xmlns:a16="http://schemas.microsoft.com/office/drawing/2014/main" id="{9E62C7A8-6515-48F5-A236-4A44930F2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50" y="2893933"/>
              <a:ext cx="4608512" cy="287338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000" dirty="0">
                  <a:solidFill>
                    <a:schemeClr val="bg1"/>
                  </a:solidFill>
                </a:rPr>
                <a:t>Barramento interno</a:t>
              </a:r>
            </a:p>
          </p:txBody>
        </p:sp>
        <p:sp>
          <p:nvSpPr>
            <p:cNvPr id="139" name="Line 33">
              <a:extLst>
                <a:ext uri="{FF2B5EF4-FFF2-40B4-BE49-F238E27FC236}">
                  <a16:creationId xmlns:a16="http://schemas.microsoft.com/office/drawing/2014/main" id="{9974236B-EF5C-4849-AD1B-BD24C769E6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8337" y="1957308"/>
              <a:ext cx="50482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Line 34">
              <a:extLst>
                <a:ext uri="{FF2B5EF4-FFF2-40B4-BE49-F238E27FC236}">
                  <a16:creationId xmlns:a16="http://schemas.microsoft.com/office/drawing/2014/main" id="{4C8C823D-9267-4A94-A98B-8BBDD2E259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3162" y="1957308"/>
              <a:ext cx="0" cy="93662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Line 35">
              <a:extLst>
                <a:ext uri="{FF2B5EF4-FFF2-40B4-BE49-F238E27FC236}">
                  <a16:creationId xmlns:a16="http://schemas.microsoft.com/office/drawing/2014/main" id="{B629CDF5-B599-4F6C-A30D-0DF832A9F4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375" y="2460546"/>
              <a:ext cx="0" cy="43338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42" name="Line 36">
              <a:extLst>
                <a:ext uri="{FF2B5EF4-FFF2-40B4-BE49-F238E27FC236}">
                  <a16:creationId xmlns:a16="http://schemas.microsoft.com/office/drawing/2014/main" id="{A4221413-3441-4C1B-B73F-57F8F21712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2712" y="2462133"/>
              <a:ext cx="0" cy="43338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grpSp>
          <p:nvGrpSpPr>
            <p:cNvPr id="143" name="Group 40">
              <a:extLst>
                <a:ext uri="{FF2B5EF4-FFF2-40B4-BE49-F238E27FC236}">
                  <a16:creationId xmlns:a16="http://schemas.microsoft.com/office/drawing/2014/main" id="{7AB305AB-FFB2-4D18-A78C-EADE45E5C4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987" y="3181271"/>
              <a:ext cx="431800" cy="649287"/>
              <a:chOff x="703" y="2976"/>
              <a:chExt cx="272" cy="409"/>
            </a:xfrm>
          </p:grpSpPr>
          <p:sp>
            <p:nvSpPr>
              <p:cNvPr id="157" name="Rectangle 37">
                <a:extLst>
                  <a:ext uri="{FF2B5EF4-FFF2-40B4-BE49-F238E27FC236}">
                    <a16:creationId xmlns:a16="http://schemas.microsoft.com/office/drawing/2014/main" id="{C6E2BE9C-6FF1-4D24-B49B-0A3E97008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3113"/>
                <a:ext cx="272" cy="272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58" name="AutoShape 39">
                <a:extLst>
                  <a:ext uri="{FF2B5EF4-FFF2-40B4-BE49-F238E27FC236}">
                    <a16:creationId xmlns:a16="http://schemas.microsoft.com/office/drawing/2014/main" id="{FA364F8F-39CA-408E-A31B-71F82B3223AD}"/>
                  </a:ext>
                </a:extLst>
              </p:cNvPr>
              <p:cNvCxnSpPr>
                <a:cxnSpLocks noChangeShapeType="1"/>
                <a:stCxn id="157" idx="0"/>
              </p:cNvCxnSpPr>
              <p:nvPr/>
            </p:nvCxnSpPr>
            <p:spPr bwMode="auto">
              <a:xfrm flipV="1">
                <a:off x="839" y="2976"/>
                <a:ext cx="0" cy="137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4" name="Group 41">
              <a:extLst>
                <a:ext uri="{FF2B5EF4-FFF2-40B4-BE49-F238E27FC236}">
                  <a16:creationId xmlns:a16="http://schemas.microsoft.com/office/drawing/2014/main" id="{B42459B7-A267-42E9-AF58-C89AC63297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8250" y="3181271"/>
              <a:ext cx="431800" cy="649287"/>
              <a:chOff x="703" y="2976"/>
              <a:chExt cx="272" cy="409"/>
            </a:xfrm>
          </p:grpSpPr>
          <p:sp>
            <p:nvSpPr>
              <p:cNvPr id="155" name="Rectangle 42">
                <a:extLst>
                  <a:ext uri="{FF2B5EF4-FFF2-40B4-BE49-F238E27FC236}">
                    <a16:creationId xmlns:a16="http://schemas.microsoft.com/office/drawing/2014/main" id="{E4E4831F-EEEB-4202-9619-7FB671BEC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3113"/>
                <a:ext cx="272" cy="272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56" name="AutoShape 43">
                <a:extLst>
                  <a:ext uri="{FF2B5EF4-FFF2-40B4-BE49-F238E27FC236}">
                    <a16:creationId xmlns:a16="http://schemas.microsoft.com/office/drawing/2014/main" id="{E7CE38A0-3C49-4722-8EAA-7435D8B49C75}"/>
                  </a:ext>
                </a:extLst>
              </p:cNvPr>
              <p:cNvCxnSpPr>
                <a:cxnSpLocks noChangeShapeType="1"/>
                <a:stCxn id="155" idx="0"/>
              </p:cNvCxnSpPr>
              <p:nvPr/>
            </p:nvCxnSpPr>
            <p:spPr bwMode="auto">
              <a:xfrm flipV="1">
                <a:off x="839" y="2976"/>
                <a:ext cx="0" cy="137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5" name="Group 44">
              <a:extLst>
                <a:ext uri="{FF2B5EF4-FFF2-40B4-BE49-F238E27FC236}">
                  <a16:creationId xmlns:a16="http://schemas.microsoft.com/office/drawing/2014/main" id="{FE1E5726-5B38-4407-9F6C-B9418D1721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4512" y="3179683"/>
              <a:ext cx="431800" cy="649288"/>
              <a:chOff x="703" y="2976"/>
              <a:chExt cx="272" cy="409"/>
            </a:xfrm>
          </p:grpSpPr>
          <p:sp>
            <p:nvSpPr>
              <p:cNvPr id="153" name="Rectangle 45">
                <a:extLst>
                  <a:ext uri="{FF2B5EF4-FFF2-40B4-BE49-F238E27FC236}">
                    <a16:creationId xmlns:a16="http://schemas.microsoft.com/office/drawing/2014/main" id="{F574A824-242C-4CC4-B94B-7FB66A6CF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3113"/>
                <a:ext cx="272" cy="272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54" name="AutoShape 46">
                <a:extLst>
                  <a:ext uri="{FF2B5EF4-FFF2-40B4-BE49-F238E27FC236}">
                    <a16:creationId xmlns:a16="http://schemas.microsoft.com/office/drawing/2014/main" id="{9201F07A-403D-4260-AB4E-7D60FC821621}"/>
                  </a:ext>
                </a:extLst>
              </p:cNvPr>
              <p:cNvCxnSpPr>
                <a:cxnSpLocks noChangeShapeType="1"/>
                <a:stCxn id="153" idx="0"/>
              </p:cNvCxnSpPr>
              <p:nvPr/>
            </p:nvCxnSpPr>
            <p:spPr bwMode="auto">
              <a:xfrm flipV="1">
                <a:off x="839" y="2976"/>
                <a:ext cx="0" cy="137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46" name="Rectangle 48">
              <a:extLst>
                <a:ext uri="{FF2B5EF4-FFF2-40B4-BE49-F238E27FC236}">
                  <a16:creationId xmlns:a16="http://schemas.microsoft.com/office/drawing/2014/main" id="{BDD679F3-901F-4FB3-8D0D-19C8B17B0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862" y="3398758"/>
              <a:ext cx="431800" cy="43180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000" dirty="0">
                  <a:solidFill>
                    <a:schemeClr val="bg1"/>
                  </a:solidFill>
                </a:rPr>
                <a:t>RI</a:t>
              </a:r>
            </a:p>
          </p:txBody>
        </p:sp>
        <p:cxnSp>
          <p:nvCxnSpPr>
            <p:cNvPr id="147" name="AutoShape 49">
              <a:extLst>
                <a:ext uri="{FF2B5EF4-FFF2-40B4-BE49-F238E27FC236}">
                  <a16:creationId xmlns:a16="http://schemas.microsoft.com/office/drawing/2014/main" id="{24AA6E14-64DA-4420-A1B7-BA232B2D0F17}"/>
                </a:ext>
              </a:extLst>
            </p:cNvPr>
            <p:cNvCxnSpPr>
              <a:cxnSpLocks noChangeShapeType="1"/>
              <a:stCxn id="146" idx="0"/>
            </p:cNvCxnSpPr>
            <p:nvPr/>
          </p:nvCxnSpPr>
          <p:spPr bwMode="auto">
            <a:xfrm flipV="1">
              <a:off x="3677762" y="3168571"/>
              <a:ext cx="0" cy="217487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50">
              <a:extLst>
                <a:ext uri="{FF2B5EF4-FFF2-40B4-BE49-F238E27FC236}">
                  <a16:creationId xmlns:a16="http://schemas.microsoft.com/office/drawing/2014/main" id="{5E600D5E-27D2-4FE3-AA65-0BD3E39A7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125" y="3411458"/>
              <a:ext cx="431800" cy="43180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000" dirty="0">
                  <a:solidFill>
                    <a:schemeClr val="bg1"/>
                  </a:solidFill>
                </a:rPr>
                <a:t>CP</a:t>
              </a:r>
            </a:p>
          </p:txBody>
        </p:sp>
        <p:cxnSp>
          <p:nvCxnSpPr>
            <p:cNvPr id="149" name="AutoShape 51">
              <a:extLst>
                <a:ext uri="{FF2B5EF4-FFF2-40B4-BE49-F238E27FC236}">
                  <a16:creationId xmlns:a16="http://schemas.microsoft.com/office/drawing/2014/main" id="{7275FF8E-E06F-432A-A62E-41C1BBD7A256}"/>
                </a:ext>
              </a:extLst>
            </p:cNvPr>
            <p:cNvCxnSpPr>
              <a:cxnSpLocks noChangeShapeType="1"/>
              <a:stCxn id="148" idx="0"/>
            </p:cNvCxnSpPr>
            <p:nvPr/>
          </p:nvCxnSpPr>
          <p:spPr bwMode="auto">
            <a:xfrm flipV="1">
              <a:off x="4254025" y="3181271"/>
              <a:ext cx="0" cy="217487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0" name="Rectangle 52">
              <a:extLst>
                <a:ext uri="{FF2B5EF4-FFF2-40B4-BE49-F238E27FC236}">
                  <a16:creationId xmlns:a16="http://schemas.microsoft.com/office/drawing/2014/main" id="{3B55CC8E-C269-471D-97DF-F10C9FC58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387" y="3411458"/>
              <a:ext cx="431800" cy="43180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000" dirty="0">
                  <a:solidFill>
                    <a:schemeClr val="bg1"/>
                  </a:solidFill>
                </a:rPr>
                <a:t>SP</a:t>
              </a:r>
            </a:p>
          </p:txBody>
        </p:sp>
        <p:cxnSp>
          <p:nvCxnSpPr>
            <p:cNvPr id="151" name="AutoShape 53">
              <a:extLst>
                <a:ext uri="{FF2B5EF4-FFF2-40B4-BE49-F238E27FC236}">
                  <a16:creationId xmlns:a16="http://schemas.microsoft.com/office/drawing/2014/main" id="{6B0031E7-5413-4F34-A88D-E2EDA175B574}"/>
                </a:ext>
              </a:extLst>
            </p:cNvPr>
            <p:cNvCxnSpPr>
              <a:cxnSpLocks noChangeShapeType="1"/>
              <a:stCxn id="150" idx="0"/>
            </p:cNvCxnSpPr>
            <p:nvPr/>
          </p:nvCxnSpPr>
          <p:spPr bwMode="auto">
            <a:xfrm flipV="1">
              <a:off x="4830287" y="3181271"/>
              <a:ext cx="0" cy="217487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p14="http://schemas.microsoft.com/office/powerpoint/2010/main" xmlns:iact="http://schemas.microsoft.com/office/powerpoint/2014/inkAction">
          <mc:Choice Requires="p14 iact">
            <p:contentPart p14:bwMode="auto" r:id="rId6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C085DB5B-55A2-413B-BEEA-369D5DAE17BD}"/>
                    </a:ext>
                  </a:extLst>
                </p14:cNvPr>
                <p14:cNvContentPartPr/>
                <p14:nvPr>
                  <p:extLst>
                    <p:ext uri="{42D2F446-02D8-4167-A562-619A0277C38B}">
                      <p15:isNarration xmlns:p15="http://schemas.microsoft.com/office/powerpoint/2012/main" val="1"/>
                    </p:ext>
                  </p:extLst>
                </p14:nvPr>
              </p14:nvContentPartPr>
              <p14:xfrm>
                <a:off x="3578094" y="3952641"/>
                <a:ext cx="2" cy="2"/>
              </p14:xfrm>
            </p:contentPart>
          </mc:Choice>
          <mc:Fallback xmlns=""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C085DB5B-55A2-413B-BEEA-369D5DAE17B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75556" y="2882792"/>
                  <a:ext cx="1" cy="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Agrupar 167">
            <a:extLst>
              <a:ext uri="{FF2B5EF4-FFF2-40B4-BE49-F238E27FC236}">
                <a16:creationId xmlns:a16="http://schemas.microsoft.com/office/drawing/2014/main" id="{947AC953-D39A-41A4-B9A3-422AE3AB6945}"/>
              </a:ext>
            </a:extLst>
          </p:cNvPr>
          <p:cNvGrpSpPr/>
          <p:nvPr/>
        </p:nvGrpSpPr>
        <p:grpSpPr>
          <a:xfrm>
            <a:off x="6273329" y="1504843"/>
            <a:ext cx="2338054" cy="1377949"/>
            <a:chOff x="580550" y="1236583"/>
            <a:chExt cx="4608512" cy="2716060"/>
          </a:xfrm>
        </p:grpSpPr>
        <p:sp>
          <p:nvSpPr>
            <p:cNvPr id="169" name="Rectangle 11">
              <a:extLst>
                <a:ext uri="{FF2B5EF4-FFF2-40B4-BE49-F238E27FC236}">
                  <a16:creationId xmlns:a16="http://schemas.microsoft.com/office/drawing/2014/main" id="{A1F51075-659C-4D9E-9FEF-135723CED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50" y="1382633"/>
              <a:ext cx="1368425" cy="107950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000" dirty="0">
                  <a:solidFill>
                    <a:schemeClr val="bg1"/>
                  </a:solidFill>
                </a:rPr>
                <a:t>Unidade de</a:t>
              </a:r>
              <a:br>
                <a:rPr lang="pt-BR" altLang="en-US" sz="1000" dirty="0">
                  <a:solidFill>
                    <a:schemeClr val="bg1"/>
                  </a:solidFill>
                </a:rPr>
              </a:br>
              <a:r>
                <a:rPr lang="pt-BR" altLang="en-US" sz="1000" dirty="0">
                  <a:solidFill>
                    <a:schemeClr val="bg1"/>
                  </a:solidFill>
                </a:rPr>
                <a:t>Controle</a:t>
              </a:r>
            </a:p>
          </p:txBody>
        </p:sp>
        <p:sp>
          <p:nvSpPr>
            <p:cNvPr id="170" name="Line 28">
              <a:extLst>
                <a:ext uri="{FF2B5EF4-FFF2-40B4-BE49-F238E27FC236}">
                  <a16:creationId xmlns:a16="http://schemas.microsoft.com/office/drawing/2014/main" id="{E0501376-C271-475E-A615-F330FB6794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8975" y="2317671"/>
              <a:ext cx="151130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1" name="Line 29">
              <a:extLst>
                <a:ext uri="{FF2B5EF4-FFF2-40B4-BE49-F238E27FC236}">
                  <a16:creationId xmlns:a16="http://schemas.microsoft.com/office/drawing/2014/main" id="{6CF68A36-C0AF-48AE-A9DF-DB7EC00B28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8975" y="1525508"/>
              <a:ext cx="151130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72" name="Group 31">
              <a:extLst>
                <a:ext uri="{FF2B5EF4-FFF2-40B4-BE49-F238E27FC236}">
                  <a16:creationId xmlns:a16="http://schemas.microsoft.com/office/drawing/2014/main" id="{8DA38CB1-67F4-432E-A620-58B5653EDE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0275" y="1236583"/>
              <a:ext cx="1008062" cy="1366838"/>
              <a:chOff x="1973" y="1706"/>
              <a:chExt cx="635" cy="861"/>
            </a:xfrm>
          </p:grpSpPr>
          <p:sp>
            <p:nvSpPr>
              <p:cNvPr id="194" name="Line 19">
                <a:extLst>
                  <a:ext uri="{FF2B5EF4-FFF2-40B4-BE49-F238E27FC236}">
                    <a16:creationId xmlns:a16="http://schemas.microsoft.com/office/drawing/2014/main" id="{AF3A8373-4A21-4704-9894-0109F8EF1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1706"/>
                <a:ext cx="0" cy="27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95" name="Line 20">
                <a:extLst>
                  <a:ext uri="{FF2B5EF4-FFF2-40B4-BE49-F238E27FC236}">
                    <a16:creationId xmlns:a16="http://schemas.microsoft.com/office/drawing/2014/main" id="{44DBF92F-2F60-462A-9AF2-A14D397A60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2295"/>
                <a:ext cx="0" cy="27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Line 21">
                <a:extLst>
                  <a:ext uri="{FF2B5EF4-FFF2-40B4-BE49-F238E27FC236}">
                    <a16:creationId xmlns:a16="http://schemas.microsoft.com/office/drawing/2014/main" id="{47FD257E-EC88-405B-8B99-D6DEB1BC01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8" y="2023"/>
                <a:ext cx="0" cy="27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97" name="AutoShape 22">
                <a:extLst>
                  <a:ext uri="{FF2B5EF4-FFF2-40B4-BE49-F238E27FC236}">
                    <a16:creationId xmlns:a16="http://schemas.microsoft.com/office/drawing/2014/main" id="{5F2526E9-EEDD-4397-8128-7ACC5AAFF4FF}"/>
                  </a:ext>
                </a:extLst>
              </p:cNvPr>
              <p:cNvCxnSpPr>
                <a:cxnSpLocks noChangeShapeType="1"/>
                <a:stCxn id="194" idx="0"/>
                <a:endCxn id="196" idx="0"/>
              </p:cNvCxnSpPr>
              <p:nvPr/>
            </p:nvCxnSpPr>
            <p:spPr bwMode="auto">
              <a:xfrm>
                <a:off x="1973" y="1706"/>
                <a:ext cx="635" cy="317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8" name="AutoShape 23">
                <a:extLst>
                  <a:ext uri="{FF2B5EF4-FFF2-40B4-BE49-F238E27FC236}">
                    <a16:creationId xmlns:a16="http://schemas.microsoft.com/office/drawing/2014/main" id="{748364BC-48EE-4B46-829F-A2BEBCAB1DCE}"/>
                  </a:ext>
                </a:extLst>
              </p:cNvPr>
              <p:cNvCxnSpPr>
                <a:cxnSpLocks noChangeShapeType="1"/>
                <a:stCxn id="195" idx="1"/>
                <a:endCxn id="196" idx="1"/>
              </p:cNvCxnSpPr>
              <p:nvPr/>
            </p:nvCxnSpPr>
            <p:spPr bwMode="auto">
              <a:xfrm flipV="1">
                <a:off x="1973" y="2295"/>
                <a:ext cx="635" cy="272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9" name="Line 24">
                <a:extLst>
                  <a:ext uri="{FF2B5EF4-FFF2-40B4-BE49-F238E27FC236}">
                    <a16:creationId xmlns:a16="http://schemas.microsoft.com/office/drawing/2014/main" id="{34BF986C-380E-443D-8501-C0A770CC29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2068"/>
                <a:ext cx="0" cy="182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00" name="AutoShape 25">
                <a:extLst>
                  <a:ext uri="{FF2B5EF4-FFF2-40B4-BE49-F238E27FC236}">
                    <a16:creationId xmlns:a16="http://schemas.microsoft.com/office/drawing/2014/main" id="{3D432D39-D40D-482F-9C29-7CB67E58856B}"/>
                  </a:ext>
                </a:extLst>
              </p:cNvPr>
              <p:cNvCxnSpPr>
                <a:cxnSpLocks noChangeShapeType="1"/>
                <a:stCxn id="195" idx="0"/>
                <a:endCxn id="199" idx="1"/>
              </p:cNvCxnSpPr>
              <p:nvPr/>
            </p:nvCxnSpPr>
            <p:spPr bwMode="auto">
              <a:xfrm flipV="1">
                <a:off x="1973" y="2250"/>
                <a:ext cx="272" cy="45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1" name="AutoShape 26">
                <a:extLst>
                  <a:ext uri="{FF2B5EF4-FFF2-40B4-BE49-F238E27FC236}">
                    <a16:creationId xmlns:a16="http://schemas.microsoft.com/office/drawing/2014/main" id="{F72008E8-65AF-45AD-8468-10A7607C9EBC}"/>
                  </a:ext>
                </a:extLst>
              </p:cNvPr>
              <p:cNvCxnSpPr>
                <a:cxnSpLocks noChangeShapeType="1"/>
                <a:stCxn id="194" idx="1"/>
                <a:endCxn id="199" idx="0"/>
              </p:cNvCxnSpPr>
              <p:nvPr/>
            </p:nvCxnSpPr>
            <p:spPr bwMode="auto">
              <a:xfrm>
                <a:off x="1973" y="1978"/>
                <a:ext cx="272" cy="90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2" name="Text Box 30">
                <a:extLst>
                  <a:ext uri="{FF2B5EF4-FFF2-40B4-BE49-F238E27FC236}">
                    <a16:creationId xmlns:a16="http://schemas.microsoft.com/office/drawing/2014/main" id="{6A719AB0-5DEB-40C6-B519-1DB7E2B46E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0" y="1850"/>
                <a:ext cx="363" cy="5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pt-BR" altLang="en-US" sz="800" dirty="0">
                    <a:solidFill>
                      <a:schemeClr val="bg1"/>
                    </a:solidFill>
                  </a:rPr>
                  <a:t>U L A</a:t>
                </a:r>
              </a:p>
            </p:txBody>
          </p:sp>
        </p:grpSp>
        <p:sp>
          <p:nvSpPr>
            <p:cNvPr id="173" name="Rectangle 32">
              <a:extLst>
                <a:ext uri="{FF2B5EF4-FFF2-40B4-BE49-F238E27FC236}">
                  <a16:creationId xmlns:a16="http://schemas.microsoft.com/office/drawing/2014/main" id="{D5E46E75-E740-4B7A-8A04-7447C1E1F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50" y="2893933"/>
              <a:ext cx="4608512" cy="287338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000" dirty="0">
                  <a:solidFill>
                    <a:schemeClr val="bg1"/>
                  </a:solidFill>
                </a:rPr>
                <a:t>Barramento interno</a:t>
              </a:r>
            </a:p>
          </p:txBody>
        </p:sp>
        <p:sp>
          <p:nvSpPr>
            <p:cNvPr id="174" name="Line 33">
              <a:extLst>
                <a:ext uri="{FF2B5EF4-FFF2-40B4-BE49-F238E27FC236}">
                  <a16:creationId xmlns:a16="http://schemas.microsoft.com/office/drawing/2014/main" id="{0ADF1D65-62C2-4FDC-8F30-C080CD0ACA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8337" y="1957308"/>
              <a:ext cx="50482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" name="Line 34">
              <a:extLst>
                <a:ext uri="{FF2B5EF4-FFF2-40B4-BE49-F238E27FC236}">
                  <a16:creationId xmlns:a16="http://schemas.microsoft.com/office/drawing/2014/main" id="{71984343-8AA3-4273-8135-E90BD944E6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3162" y="1957308"/>
              <a:ext cx="0" cy="93662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6" name="Line 35">
              <a:extLst>
                <a:ext uri="{FF2B5EF4-FFF2-40B4-BE49-F238E27FC236}">
                  <a16:creationId xmlns:a16="http://schemas.microsoft.com/office/drawing/2014/main" id="{F1D0E507-5CDB-4E8D-B232-283110B8E6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375" y="2460546"/>
              <a:ext cx="0" cy="43338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77" name="Line 36">
              <a:extLst>
                <a:ext uri="{FF2B5EF4-FFF2-40B4-BE49-F238E27FC236}">
                  <a16:creationId xmlns:a16="http://schemas.microsoft.com/office/drawing/2014/main" id="{C644C1B4-074E-472F-A66A-D84D4B2AB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2712" y="2462133"/>
              <a:ext cx="0" cy="43338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grpSp>
          <p:nvGrpSpPr>
            <p:cNvPr id="178" name="Group 40">
              <a:extLst>
                <a:ext uri="{FF2B5EF4-FFF2-40B4-BE49-F238E27FC236}">
                  <a16:creationId xmlns:a16="http://schemas.microsoft.com/office/drawing/2014/main" id="{D38D88D2-6938-4F72-BC97-FBFCB47BF0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987" y="3181271"/>
              <a:ext cx="431800" cy="649287"/>
              <a:chOff x="703" y="2976"/>
              <a:chExt cx="272" cy="409"/>
            </a:xfrm>
          </p:grpSpPr>
          <p:sp>
            <p:nvSpPr>
              <p:cNvPr id="192" name="Rectangle 37">
                <a:extLst>
                  <a:ext uri="{FF2B5EF4-FFF2-40B4-BE49-F238E27FC236}">
                    <a16:creationId xmlns:a16="http://schemas.microsoft.com/office/drawing/2014/main" id="{CD0C4EE8-23BF-45C1-9162-550D8D38B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3113"/>
                <a:ext cx="272" cy="272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93" name="AutoShape 39">
                <a:extLst>
                  <a:ext uri="{FF2B5EF4-FFF2-40B4-BE49-F238E27FC236}">
                    <a16:creationId xmlns:a16="http://schemas.microsoft.com/office/drawing/2014/main" id="{0C2ED8F2-75E0-4C55-AC2E-2C273257C235}"/>
                  </a:ext>
                </a:extLst>
              </p:cNvPr>
              <p:cNvCxnSpPr>
                <a:cxnSpLocks noChangeShapeType="1"/>
                <a:stCxn id="192" idx="0"/>
              </p:cNvCxnSpPr>
              <p:nvPr/>
            </p:nvCxnSpPr>
            <p:spPr bwMode="auto">
              <a:xfrm flipV="1">
                <a:off x="839" y="2976"/>
                <a:ext cx="0" cy="137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9" name="Group 41">
              <a:extLst>
                <a:ext uri="{FF2B5EF4-FFF2-40B4-BE49-F238E27FC236}">
                  <a16:creationId xmlns:a16="http://schemas.microsoft.com/office/drawing/2014/main" id="{650439DE-DB6E-4FC2-B942-BADF5F01CB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8250" y="3181271"/>
              <a:ext cx="431800" cy="649287"/>
              <a:chOff x="703" y="2976"/>
              <a:chExt cx="272" cy="409"/>
            </a:xfrm>
          </p:grpSpPr>
          <p:sp>
            <p:nvSpPr>
              <p:cNvPr id="190" name="Rectangle 42">
                <a:extLst>
                  <a:ext uri="{FF2B5EF4-FFF2-40B4-BE49-F238E27FC236}">
                    <a16:creationId xmlns:a16="http://schemas.microsoft.com/office/drawing/2014/main" id="{24D1E77F-CA54-46E6-8D3E-78298FCA9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3113"/>
                <a:ext cx="272" cy="272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91" name="AutoShape 43">
                <a:extLst>
                  <a:ext uri="{FF2B5EF4-FFF2-40B4-BE49-F238E27FC236}">
                    <a16:creationId xmlns:a16="http://schemas.microsoft.com/office/drawing/2014/main" id="{B2B64DA9-5C35-4032-BF8E-82CCD7A8DA8C}"/>
                  </a:ext>
                </a:extLst>
              </p:cNvPr>
              <p:cNvCxnSpPr>
                <a:cxnSpLocks noChangeShapeType="1"/>
                <a:stCxn id="190" idx="0"/>
              </p:cNvCxnSpPr>
              <p:nvPr/>
            </p:nvCxnSpPr>
            <p:spPr bwMode="auto">
              <a:xfrm flipV="1">
                <a:off x="839" y="2976"/>
                <a:ext cx="0" cy="137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0" name="Group 44">
              <a:extLst>
                <a:ext uri="{FF2B5EF4-FFF2-40B4-BE49-F238E27FC236}">
                  <a16:creationId xmlns:a16="http://schemas.microsoft.com/office/drawing/2014/main" id="{6D76BC9A-357E-42D2-9967-9E9BEB94E1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4512" y="3179683"/>
              <a:ext cx="431800" cy="649288"/>
              <a:chOff x="703" y="2976"/>
              <a:chExt cx="272" cy="409"/>
            </a:xfrm>
          </p:grpSpPr>
          <p:sp>
            <p:nvSpPr>
              <p:cNvPr id="188" name="Rectangle 45">
                <a:extLst>
                  <a:ext uri="{FF2B5EF4-FFF2-40B4-BE49-F238E27FC236}">
                    <a16:creationId xmlns:a16="http://schemas.microsoft.com/office/drawing/2014/main" id="{FD9FFB1B-1333-42C3-8E00-61C50D9D6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3113"/>
                <a:ext cx="272" cy="272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89" name="AutoShape 46">
                <a:extLst>
                  <a:ext uri="{FF2B5EF4-FFF2-40B4-BE49-F238E27FC236}">
                    <a16:creationId xmlns:a16="http://schemas.microsoft.com/office/drawing/2014/main" id="{3C9683EE-80FF-4998-978E-47E8023D7FC8}"/>
                  </a:ext>
                </a:extLst>
              </p:cNvPr>
              <p:cNvCxnSpPr>
                <a:cxnSpLocks noChangeShapeType="1"/>
                <a:stCxn id="188" idx="0"/>
              </p:cNvCxnSpPr>
              <p:nvPr/>
            </p:nvCxnSpPr>
            <p:spPr bwMode="auto">
              <a:xfrm flipV="1">
                <a:off x="839" y="2976"/>
                <a:ext cx="0" cy="137"/>
              </a:xfrm>
              <a:prstGeom prst="straightConnector1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81" name="Rectangle 48">
              <a:extLst>
                <a:ext uri="{FF2B5EF4-FFF2-40B4-BE49-F238E27FC236}">
                  <a16:creationId xmlns:a16="http://schemas.microsoft.com/office/drawing/2014/main" id="{05A77783-4947-41B8-82F9-5E692CD29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862" y="3398758"/>
              <a:ext cx="431800" cy="43180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000" dirty="0">
                  <a:solidFill>
                    <a:schemeClr val="bg1"/>
                  </a:solidFill>
                </a:rPr>
                <a:t>RI</a:t>
              </a:r>
            </a:p>
          </p:txBody>
        </p:sp>
        <p:cxnSp>
          <p:nvCxnSpPr>
            <p:cNvPr id="182" name="AutoShape 49">
              <a:extLst>
                <a:ext uri="{FF2B5EF4-FFF2-40B4-BE49-F238E27FC236}">
                  <a16:creationId xmlns:a16="http://schemas.microsoft.com/office/drawing/2014/main" id="{6B4FCAE6-880C-4EE7-AE37-D2E7CDFB888A}"/>
                </a:ext>
              </a:extLst>
            </p:cNvPr>
            <p:cNvCxnSpPr>
              <a:cxnSpLocks noChangeShapeType="1"/>
              <a:stCxn id="181" idx="0"/>
            </p:cNvCxnSpPr>
            <p:nvPr/>
          </p:nvCxnSpPr>
          <p:spPr bwMode="auto">
            <a:xfrm flipV="1">
              <a:off x="3677762" y="3168571"/>
              <a:ext cx="0" cy="217487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3" name="Rectangle 50">
              <a:extLst>
                <a:ext uri="{FF2B5EF4-FFF2-40B4-BE49-F238E27FC236}">
                  <a16:creationId xmlns:a16="http://schemas.microsoft.com/office/drawing/2014/main" id="{8AF98446-B208-4C9C-903E-BCB359BFF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125" y="3411458"/>
              <a:ext cx="431800" cy="43180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000" dirty="0">
                  <a:solidFill>
                    <a:schemeClr val="bg1"/>
                  </a:solidFill>
                </a:rPr>
                <a:t>CP</a:t>
              </a:r>
            </a:p>
          </p:txBody>
        </p:sp>
        <p:cxnSp>
          <p:nvCxnSpPr>
            <p:cNvPr id="184" name="AutoShape 51">
              <a:extLst>
                <a:ext uri="{FF2B5EF4-FFF2-40B4-BE49-F238E27FC236}">
                  <a16:creationId xmlns:a16="http://schemas.microsoft.com/office/drawing/2014/main" id="{B98A5D79-5D26-446D-A4AB-730511EA02F1}"/>
                </a:ext>
              </a:extLst>
            </p:cNvPr>
            <p:cNvCxnSpPr>
              <a:cxnSpLocks noChangeShapeType="1"/>
              <a:stCxn id="183" idx="0"/>
            </p:cNvCxnSpPr>
            <p:nvPr/>
          </p:nvCxnSpPr>
          <p:spPr bwMode="auto">
            <a:xfrm flipV="1">
              <a:off x="4254025" y="3181271"/>
              <a:ext cx="0" cy="217487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5" name="Rectangle 52">
              <a:extLst>
                <a:ext uri="{FF2B5EF4-FFF2-40B4-BE49-F238E27FC236}">
                  <a16:creationId xmlns:a16="http://schemas.microsoft.com/office/drawing/2014/main" id="{1D924A2B-8ACF-43CF-A165-A30C434D6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387" y="3411458"/>
              <a:ext cx="431800" cy="43180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000" dirty="0">
                  <a:solidFill>
                    <a:schemeClr val="bg1"/>
                  </a:solidFill>
                </a:rPr>
                <a:t>SP</a:t>
              </a:r>
            </a:p>
          </p:txBody>
        </p:sp>
        <p:cxnSp>
          <p:nvCxnSpPr>
            <p:cNvPr id="186" name="AutoShape 53">
              <a:extLst>
                <a:ext uri="{FF2B5EF4-FFF2-40B4-BE49-F238E27FC236}">
                  <a16:creationId xmlns:a16="http://schemas.microsoft.com/office/drawing/2014/main" id="{B64541FD-3443-425E-853E-165728C6A2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806570" y="2540951"/>
              <a:ext cx="0" cy="217488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p14="http://schemas.microsoft.com/office/powerpoint/2010/main" xmlns:iact="http://schemas.microsoft.com/office/powerpoint/2014/inkAction">
          <mc:Choice Requires="p14 iact">
            <p:contentPart p14:bwMode="auto" r:id="rId7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14796E3F-10BE-4B96-B501-6E3B9109B2E1}"/>
                    </a:ext>
                  </a:extLst>
                </p14:cNvPr>
                <p14:cNvContentPartPr/>
                <p14:nvPr>
                  <p:extLst>
                    <p:ext uri="{42D2F446-02D8-4167-A562-619A0277C38B}">
                      <p15:isNarration xmlns:p15="http://schemas.microsoft.com/office/powerpoint/2012/main" val="1"/>
                    </p:ext>
                  </p:extLst>
                </p14:nvPr>
              </p14:nvContentPartPr>
              <p14:xfrm>
                <a:off x="3578094" y="3952641"/>
                <a:ext cx="2" cy="2"/>
              </p14:xfrm>
            </p:contentPart>
          </mc:Choice>
          <mc:Fallback xmlns=""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14796E3F-10BE-4B96-B501-6E3B9109B2E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94084" y="2882791"/>
                  <a:ext cx="1" cy="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3" name="Rectangle 32">
            <a:extLst>
              <a:ext uri="{FF2B5EF4-FFF2-40B4-BE49-F238E27FC236}">
                <a16:creationId xmlns:a16="http://schemas.microsoft.com/office/drawing/2014/main" id="{50C809E3-1F4C-46EE-B3C0-DF71DA51234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74647" y="2911781"/>
            <a:ext cx="3816000" cy="28733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dirty="0">
                <a:solidFill>
                  <a:schemeClr val="bg1"/>
                </a:solidFill>
              </a:rPr>
              <a:t>Barramento interno</a:t>
            </a:r>
          </a:p>
        </p:txBody>
      </p:sp>
      <p:pic>
        <p:nvPicPr>
          <p:cNvPr id="204" name="Google Shape;386;p38">
            <a:extLst>
              <a:ext uri="{FF2B5EF4-FFF2-40B4-BE49-F238E27FC236}">
                <a16:creationId xmlns:a16="http://schemas.microsoft.com/office/drawing/2014/main" id="{D3CCB5BA-9870-4134-A91C-A1705B6F706A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82490" y="21497"/>
            <a:ext cx="1019495" cy="1122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603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8025E-6 L 0.47587 -0.0876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5" y="-4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-0.55694 -1.85185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20988E-6 L -0.56112 0.3157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56" y="15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20988E-6 L 0.00833 0.3382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6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045F-BB3A-4117-A95E-28A45571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Processadores </a:t>
            </a:r>
            <a:r>
              <a:rPr lang="pt-BR" dirty="0" err="1"/>
              <a:t>multicore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840381-9D6D-4539-9E22-BFDFE17C054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310456" y="474985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19</a:t>
            </a:fld>
            <a:endParaRPr lang="pt-BR"/>
          </a:p>
        </p:txBody>
      </p:sp>
      <p:pic>
        <p:nvPicPr>
          <p:cNvPr id="8" name="Imagem 7" descr="Uma imagem contendo banco, colorido&#10;&#10;Descrição gerada automaticamente">
            <a:extLst>
              <a:ext uri="{FF2B5EF4-FFF2-40B4-BE49-F238E27FC236}">
                <a16:creationId xmlns:a16="http://schemas.microsoft.com/office/drawing/2014/main" id="{7EEF9418-0C41-4825-A1A6-2C61F7532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66" y="1304359"/>
            <a:ext cx="7981782" cy="3735474"/>
          </a:xfrm>
          <a:prstGeom prst="rect">
            <a:avLst/>
          </a:prstGeom>
        </p:spPr>
      </p:pic>
      <p:pic>
        <p:nvPicPr>
          <p:cNvPr id="10" name="Imagem 9" descr="Uma imagem contendo colorido, foto, frente, velho&#10;&#10;Descrição gerada automaticamente">
            <a:extLst>
              <a:ext uri="{FF2B5EF4-FFF2-40B4-BE49-F238E27FC236}">
                <a16:creationId xmlns:a16="http://schemas.microsoft.com/office/drawing/2014/main" id="{7EFEB3F4-930B-4228-B0D0-6589F6FFF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66" y="1304359"/>
            <a:ext cx="7981785" cy="3735474"/>
          </a:xfrm>
          <a:prstGeom prst="rect">
            <a:avLst/>
          </a:prstGeom>
        </p:spPr>
      </p:pic>
      <p:pic>
        <p:nvPicPr>
          <p:cNvPr id="6" name="Google Shape;386;p38">
            <a:extLst>
              <a:ext uri="{FF2B5EF4-FFF2-40B4-BE49-F238E27FC236}">
                <a16:creationId xmlns:a16="http://schemas.microsoft.com/office/drawing/2014/main" id="{C1220A91-ADAB-4878-90E4-687B1C08C30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2490" y="21497"/>
            <a:ext cx="1019495" cy="1122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1321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D4A6C8-6AC4-4401-8522-0D8DDF3E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 de apresentação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E875B4-598F-4D7C-B492-B7742D81F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549" y="1352550"/>
            <a:ext cx="8326384" cy="3161700"/>
          </a:xfrm>
        </p:spPr>
        <p:txBody>
          <a:bodyPr/>
          <a:lstStyle/>
          <a:p>
            <a:r>
              <a:rPr lang="pt-BR" dirty="0"/>
              <a:t>A lei de Moore e os limites do poder de processamento.</a:t>
            </a:r>
          </a:p>
          <a:p>
            <a:r>
              <a:rPr lang="pt-BR" dirty="0"/>
              <a:t>A taxonomia de Flynn</a:t>
            </a:r>
          </a:p>
          <a:p>
            <a:r>
              <a:rPr lang="pt-BR" dirty="0"/>
              <a:t>O conceito de </a:t>
            </a:r>
            <a:r>
              <a:rPr lang="pt-BR" dirty="0" err="1"/>
              <a:t>hyperthread</a:t>
            </a:r>
            <a:endParaRPr lang="pt-BR" dirty="0"/>
          </a:p>
          <a:p>
            <a:r>
              <a:rPr lang="pt-BR" dirty="0"/>
              <a:t>Processadores </a:t>
            </a:r>
            <a:r>
              <a:rPr lang="pt-BR" dirty="0" err="1"/>
              <a:t>multicore</a:t>
            </a:r>
            <a:endParaRPr lang="pt-BR" dirty="0"/>
          </a:p>
          <a:p>
            <a:r>
              <a:rPr lang="pt-BR" dirty="0"/>
              <a:t>Processadores </a:t>
            </a:r>
            <a:r>
              <a:rPr lang="pt-BR" dirty="0" err="1"/>
              <a:t>manycores</a:t>
            </a:r>
            <a:endParaRPr lang="pt-BR" dirty="0"/>
          </a:p>
          <a:p>
            <a:r>
              <a:rPr lang="pt-BR" dirty="0"/>
              <a:t>Como utilizar todo o poder dos núcleos de processamento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441CC58-30E3-44DF-B4FF-870E25A7FE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</a:t>
            </a:fld>
            <a:endParaRPr lang="pt-BR"/>
          </a:p>
        </p:txBody>
      </p:sp>
      <p:pic>
        <p:nvPicPr>
          <p:cNvPr id="6" name="Google Shape;381;p38">
            <a:extLst>
              <a:ext uri="{FF2B5EF4-FFF2-40B4-BE49-F238E27FC236}">
                <a16:creationId xmlns:a16="http://schemas.microsoft.com/office/drawing/2014/main" id="{D3059D47-922C-4408-BDB1-158C54156C2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16428" y="454949"/>
            <a:ext cx="1717628" cy="897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988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045F-BB3A-4117-A95E-28A45571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Processadores </a:t>
            </a:r>
            <a:r>
              <a:rPr lang="pt-BR" dirty="0" err="1"/>
              <a:t>Multicore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862978-9F58-4654-90BC-0B4C2A7A9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550" y="946298"/>
            <a:ext cx="8258650" cy="3567952"/>
          </a:xfrm>
        </p:spPr>
        <p:txBody>
          <a:bodyPr/>
          <a:lstStyle/>
          <a:p>
            <a:r>
              <a:rPr lang="pt-BR" sz="2000" dirty="0"/>
              <a:t>No caso dos processadores </a:t>
            </a:r>
            <a:r>
              <a:rPr lang="pt-BR" sz="2000" dirty="0" err="1"/>
              <a:t>multicore</a:t>
            </a:r>
            <a:r>
              <a:rPr lang="pt-BR" sz="2000" dirty="0"/>
              <a:t>, embora eles repliquem vários componentes, alguns são compartilhados. Por exemplo, memórias cache de níveis L2 e L3 (a de nível 1 é exclusiva de cada núcleo).</a:t>
            </a:r>
          </a:p>
          <a:p>
            <a:r>
              <a:rPr lang="pt-BR" sz="2000" dirty="0"/>
              <a:t>Cada núcleo funciona como uma CPU independente. No entanto, o sistema operacional tenta, ao máximo, equilibrar a carga de processamento de cada núcleo, atribuindo um ou mais processo a cada núcleo.</a:t>
            </a:r>
          </a:p>
          <a:p>
            <a:r>
              <a:rPr lang="pt-BR" sz="2000" dirty="0"/>
              <a:t>Apesar disso, é possível escrever programas – chamados </a:t>
            </a:r>
            <a:r>
              <a:rPr lang="pt-BR" sz="2000" i="1" dirty="0" err="1"/>
              <a:t>multithread</a:t>
            </a:r>
            <a:r>
              <a:rPr lang="pt-BR" sz="2000" dirty="0"/>
              <a:t> – que  utilizem os múltiplos núcleos.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840381-9D6D-4539-9E22-BFDFE17C05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20</a:t>
            </a:fld>
            <a:endParaRPr lang="pt-BR"/>
          </a:p>
        </p:txBody>
      </p:sp>
      <p:pic>
        <p:nvPicPr>
          <p:cNvPr id="5" name="Google Shape;386;p38">
            <a:extLst>
              <a:ext uri="{FF2B5EF4-FFF2-40B4-BE49-F238E27FC236}">
                <a16:creationId xmlns:a16="http://schemas.microsoft.com/office/drawing/2014/main" id="{55635BD4-3684-420F-930A-5D18B076BBB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2490" y="21497"/>
            <a:ext cx="1019495" cy="1122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914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924778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4. </a:t>
            </a:r>
            <a:r>
              <a:rPr lang="pt-BR" dirty="0"/>
              <a:t>Processadores </a:t>
            </a:r>
            <a:r>
              <a:rPr lang="pt-BR" dirty="0" err="1"/>
              <a:t>manycore</a:t>
            </a:r>
            <a:endParaRPr dirty="0"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 nascimento das </a:t>
            </a:r>
            <a:r>
              <a:rPr lang="pt-BR" dirty="0" err="1"/>
              <a:t>GPUs</a:t>
            </a:r>
            <a:endParaRPr dirty="0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88;p38">
            <a:extLst>
              <a:ext uri="{FF2B5EF4-FFF2-40B4-BE49-F238E27FC236}">
                <a16:creationId xmlns:a16="http://schemas.microsoft.com/office/drawing/2014/main" id="{434230C8-8DEB-4801-B3A4-DA430D4BFF7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3583" y="1327997"/>
            <a:ext cx="836651" cy="911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116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045F-BB3A-4117-A95E-28A45571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Processadores </a:t>
            </a:r>
            <a:r>
              <a:rPr lang="pt-BR" dirty="0" err="1"/>
              <a:t>Manycore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862978-9F58-4654-90BC-0B4C2A7A9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550" y="946298"/>
            <a:ext cx="8258650" cy="3567952"/>
          </a:xfrm>
        </p:spPr>
        <p:txBody>
          <a:bodyPr/>
          <a:lstStyle/>
          <a:p>
            <a:r>
              <a:rPr lang="pt-BR" sz="2000" dirty="0"/>
              <a:t>Nos processadores </a:t>
            </a:r>
            <a:r>
              <a:rPr lang="pt-BR" sz="2000" dirty="0" err="1"/>
              <a:t>multicore</a:t>
            </a:r>
            <a:r>
              <a:rPr lang="pt-BR" sz="2000" dirty="0"/>
              <a:t>, em cada núcleo há, praticamente, uma CPU completa e independente. Por isso, cada núcleo é capaz de executar um processo independente</a:t>
            </a:r>
          </a:p>
          <a:p>
            <a:r>
              <a:rPr lang="pt-BR" sz="2000" dirty="0"/>
              <a:t>Já nos processadores </a:t>
            </a:r>
            <a:r>
              <a:rPr lang="pt-BR" sz="2000" dirty="0" err="1"/>
              <a:t>manycore</a:t>
            </a:r>
            <a:r>
              <a:rPr lang="pt-BR" sz="2000" dirty="0"/>
              <a:t>, há algumas dezenas ou centenas de núcleos de processamento simples.</a:t>
            </a:r>
          </a:p>
          <a:p>
            <a:r>
              <a:rPr lang="pt-BR" sz="2000" dirty="0"/>
              <a:t>Os núcleos de processamento nos processadores </a:t>
            </a:r>
            <a:r>
              <a:rPr lang="pt-BR" sz="2000" dirty="0" err="1"/>
              <a:t>manycore</a:t>
            </a:r>
            <a:r>
              <a:rPr lang="pt-BR" sz="2000" dirty="0"/>
              <a:t> são bem eficazes para realizar operações matemáticas em ponto flutuante. Mas não têm um conjunto de instruções mais elaborado para outros tipos de instruções.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840381-9D6D-4539-9E22-BFDFE17C05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22</a:t>
            </a:fld>
            <a:endParaRPr lang="pt-BR"/>
          </a:p>
        </p:txBody>
      </p:sp>
      <p:pic>
        <p:nvPicPr>
          <p:cNvPr id="5" name="Google Shape;386;p38">
            <a:extLst>
              <a:ext uri="{FF2B5EF4-FFF2-40B4-BE49-F238E27FC236}">
                <a16:creationId xmlns:a16="http://schemas.microsoft.com/office/drawing/2014/main" id="{80BB91BD-3D08-4F6E-9E41-DC06AC8E311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2490" y="21497"/>
            <a:ext cx="1019495" cy="1122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5356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045F-BB3A-4117-A95E-28A45571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Processadores </a:t>
            </a:r>
            <a:r>
              <a:rPr lang="pt-BR" dirty="0" err="1"/>
              <a:t>Manycore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862978-9F58-4654-90BC-0B4C2A7A9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550" y="946298"/>
            <a:ext cx="8448734" cy="3567952"/>
          </a:xfrm>
        </p:spPr>
        <p:txBody>
          <a:bodyPr/>
          <a:lstStyle/>
          <a:p>
            <a:r>
              <a:rPr lang="pt-BR" sz="2000" dirty="0"/>
              <a:t>Os processadores </a:t>
            </a:r>
            <a:r>
              <a:rPr lang="pt-BR" sz="2000" dirty="0" err="1"/>
              <a:t>Manycore</a:t>
            </a:r>
            <a:r>
              <a:rPr lang="pt-BR" sz="2000" dirty="0"/>
              <a:t> mais comuns hoje em dia são as </a:t>
            </a:r>
            <a:r>
              <a:rPr lang="pt-BR" sz="2000" dirty="0" err="1"/>
              <a:t>GPGPUs</a:t>
            </a:r>
            <a:r>
              <a:rPr lang="pt-BR" sz="2000" dirty="0"/>
              <a:t> – General </a:t>
            </a:r>
            <a:r>
              <a:rPr lang="pt-BR" sz="2000" dirty="0" err="1"/>
              <a:t>Purpose</a:t>
            </a:r>
            <a:r>
              <a:rPr lang="pt-BR" sz="2000" dirty="0"/>
              <a:t> </a:t>
            </a:r>
            <a:r>
              <a:rPr lang="pt-BR" sz="2000" dirty="0" err="1"/>
              <a:t>Graphics</a:t>
            </a:r>
            <a:r>
              <a:rPr lang="pt-BR" sz="2000" dirty="0"/>
              <a:t> </a:t>
            </a:r>
            <a:r>
              <a:rPr lang="pt-BR" sz="2000" dirty="0" err="1"/>
              <a:t>Processing</a:t>
            </a:r>
            <a:r>
              <a:rPr lang="pt-BR" sz="2000" dirty="0"/>
              <a:t> </a:t>
            </a:r>
            <a:r>
              <a:rPr lang="pt-BR" sz="2000" dirty="0" err="1"/>
              <a:t>Units</a:t>
            </a:r>
            <a:r>
              <a:rPr lang="pt-BR" sz="2000" dirty="0"/>
              <a:t>.</a:t>
            </a:r>
          </a:p>
          <a:p>
            <a:r>
              <a:rPr lang="pt-BR" sz="2000" dirty="0"/>
              <a:t>Essas placas nasceram das </a:t>
            </a:r>
            <a:r>
              <a:rPr lang="pt-BR" sz="2000" dirty="0" err="1"/>
              <a:t>GPUs</a:t>
            </a:r>
            <a:r>
              <a:rPr lang="pt-BR" sz="2000" dirty="0"/>
              <a:t>, que eram utilizadas para processamento gráfico.</a:t>
            </a:r>
          </a:p>
          <a:p>
            <a:r>
              <a:rPr lang="pt-BR" sz="2000" dirty="0"/>
              <a:t>Hoje as </a:t>
            </a:r>
            <a:r>
              <a:rPr lang="pt-BR" sz="2000" dirty="0" err="1"/>
              <a:t>GPGPUs</a:t>
            </a:r>
            <a:r>
              <a:rPr lang="pt-BR" sz="2000" dirty="0"/>
              <a:t> são usadas para qualquer tipo de processamento que demande principalmente cálculos vetoriais e matriciais.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840381-9D6D-4539-9E22-BFDFE17C05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23</a:t>
            </a:fld>
            <a:endParaRPr lang="pt-BR"/>
          </a:p>
        </p:txBody>
      </p:sp>
      <p:pic>
        <p:nvPicPr>
          <p:cNvPr id="6" name="Imagem 5" descr="Câmera fotográfica preta&#10;&#10;Descrição gerada automaticamente">
            <a:extLst>
              <a:ext uri="{FF2B5EF4-FFF2-40B4-BE49-F238E27FC236}">
                <a16:creationId xmlns:a16="http://schemas.microsoft.com/office/drawing/2014/main" id="{3962B0F5-D813-4D0D-9368-2E8151CDF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008" y="3417051"/>
            <a:ext cx="2160000" cy="1215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E687EEC-A8B7-4C42-A2EE-7A80A9707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199" y="3376526"/>
            <a:ext cx="2160000" cy="1192500"/>
          </a:xfrm>
          <a:prstGeom prst="rect">
            <a:avLst/>
          </a:prstGeom>
        </p:spPr>
      </p:pic>
      <p:pic>
        <p:nvPicPr>
          <p:cNvPr id="2050" name="Picture 2" descr="Intel hires Ali Ibrahim from AMD | Tom's Hardware">
            <a:extLst>
              <a:ext uri="{FF2B5EF4-FFF2-40B4-BE49-F238E27FC236}">
                <a16:creationId xmlns:a16="http://schemas.microsoft.com/office/drawing/2014/main" id="{B9E72AB3-5724-4C4C-B11B-F2BAC3F19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43" y="3367976"/>
            <a:ext cx="2160000" cy="12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386;p38">
            <a:extLst>
              <a:ext uri="{FF2B5EF4-FFF2-40B4-BE49-F238E27FC236}">
                <a16:creationId xmlns:a16="http://schemas.microsoft.com/office/drawing/2014/main" id="{030E208A-C01C-4FFA-9897-27C07864965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82490" y="21497"/>
            <a:ext cx="1019495" cy="1122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445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045F-BB3A-4117-A95E-28A45571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Processadores </a:t>
            </a:r>
            <a:r>
              <a:rPr lang="pt-BR" dirty="0" err="1"/>
              <a:t>Manycore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840381-9D6D-4539-9E22-BFDFE17C05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24</a:t>
            </a:fld>
            <a:endParaRPr lang="pt-BR"/>
          </a:p>
        </p:txBody>
      </p:sp>
      <p:pic>
        <p:nvPicPr>
          <p:cNvPr id="1026" name="Picture 2" descr="Processamento Paralelo Utilizando GPU">
            <a:extLst>
              <a:ext uri="{FF2B5EF4-FFF2-40B4-BE49-F238E27FC236}">
                <a16:creationId xmlns:a16="http://schemas.microsoft.com/office/drawing/2014/main" id="{2A50D2FE-06FE-463B-8F96-9DE6FAF8E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48" y="2049378"/>
            <a:ext cx="5975083" cy="233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50192336-35BC-46C2-9700-E959B237B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550" y="946298"/>
            <a:ext cx="8448734" cy="3567952"/>
          </a:xfrm>
        </p:spPr>
        <p:txBody>
          <a:bodyPr/>
          <a:lstStyle/>
          <a:p>
            <a:r>
              <a:rPr lang="pt-BR" sz="2000" dirty="0"/>
              <a:t>Esquematicamente:</a:t>
            </a:r>
            <a:endParaRPr lang="pt-BR" dirty="0"/>
          </a:p>
        </p:txBody>
      </p:sp>
      <p:pic>
        <p:nvPicPr>
          <p:cNvPr id="6" name="Google Shape;386;p38">
            <a:extLst>
              <a:ext uri="{FF2B5EF4-FFF2-40B4-BE49-F238E27FC236}">
                <a16:creationId xmlns:a16="http://schemas.microsoft.com/office/drawing/2014/main" id="{532315CA-CA1E-4757-A8A4-DA4DEC64401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2490" y="21497"/>
            <a:ext cx="1019495" cy="1122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697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924778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5. </a:t>
            </a:r>
            <a:r>
              <a:rPr lang="pt-BR" dirty="0"/>
              <a:t>Como utilizar todo o poder dos núcleos de processamento</a:t>
            </a:r>
            <a:endParaRPr dirty="0"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Programando para </a:t>
            </a:r>
            <a:r>
              <a:rPr lang="pt-BR" dirty="0" err="1"/>
              <a:t>multicore</a:t>
            </a:r>
            <a:r>
              <a:rPr lang="pt-BR" dirty="0"/>
              <a:t> e </a:t>
            </a:r>
            <a:r>
              <a:rPr lang="pt-BR" dirty="0" err="1"/>
              <a:t>manycore</a:t>
            </a:r>
            <a:r>
              <a:rPr lang="pt-BR" dirty="0"/>
              <a:t>.</a:t>
            </a:r>
            <a:endParaRPr dirty="0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599;p39">
            <a:extLst>
              <a:ext uri="{FF2B5EF4-FFF2-40B4-BE49-F238E27FC236}">
                <a16:creationId xmlns:a16="http://schemas.microsoft.com/office/drawing/2014/main" id="{C0BD60B4-D24F-4E6B-969A-B8C83D3EFC04}"/>
              </a:ext>
            </a:extLst>
          </p:cNvPr>
          <p:cNvGrpSpPr/>
          <p:nvPr/>
        </p:nvGrpSpPr>
        <p:grpSpPr>
          <a:xfrm>
            <a:off x="6647075" y="1704789"/>
            <a:ext cx="370599" cy="370620"/>
            <a:chOff x="570875" y="4322250"/>
            <a:chExt cx="443300" cy="44332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9" name="Google Shape;600;p39">
              <a:extLst>
                <a:ext uri="{FF2B5EF4-FFF2-40B4-BE49-F238E27FC236}">
                  <a16:creationId xmlns:a16="http://schemas.microsoft.com/office/drawing/2014/main" id="{8CD13E9C-2294-4CB0-9F75-8316DB750BCD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01;p39">
              <a:extLst>
                <a:ext uri="{FF2B5EF4-FFF2-40B4-BE49-F238E27FC236}">
                  <a16:creationId xmlns:a16="http://schemas.microsoft.com/office/drawing/2014/main" id="{556720AB-CCBC-4C99-9130-125B6FF4AC0F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02;p39">
              <a:extLst>
                <a:ext uri="{FF2B5EF4-FFF2-40B4-BE49-F238E27FC236}">
                  <a16:creationId xmlns:a16="http://schemas.microsoft.com/office/drawing/2014/main" id="{E435C78D-6B02-430C-A9FC-44B50C9D323A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03;p39">
              <a:extLst>
                <a:ext uri="{FF2B5EF4-FFF2-40B4-BE49-F238E27FC236}">
                  <a16:creationId xmlns:a16="http://schemas.microsoft.com/office/drawing/2014/main" id="{6B44EA76-C651-47E5-8231-3B26ADEB4A17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77391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045F-BB3A-4117-A95E-28A45571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utilizar o poder dos núcleos de processamento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862978-9F58-4654-90BC-0B4C2A7A9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550" y="946298"/>
            <a:ext cx="8258650" cy="3567952"/>
          </a:xfrm>
        </p:spPr>
        <p:txBody>
          <a:bodyPr/>
          <a:lstStyle/>
          <a:p>
            <a:r>
              <a:rPr lang="pt-BR" sz="2000" dirty="0"/>
              <a:t>Normalmente, quando você escreve um programa, esse programa é executado de forma serial, seguindo um único fluxo de instruções (</a:t>
            </a:r>
            <a:r>
              <a:rPr lang="pt-BR" sz="2000" i="1" dirty="0"/>
              <a:t>thread</a:t>
            </a:r>
            <a:r>
              <a:rPr lang="pt-BR" sz="2000" dirty="0"/>
              <a:t>).</a:t>
            </a:r>
          </a:p>
          <a:p>
            <a:r>
              <a:rPr lang="pt-BR" sz="2000" dirty="0"/>
              <a:t>O sistema operacional alocará esse programa – agora chamado de processo – em um único núcleo, mesmo que você use um processador </a:t>
            </a:r>
            <a:r>
              <a:rPr lang="pt-BR" sz="2000" dirty="0" err="1"/>
              <a:t>multicore</a:t>
            </a:r>
            <a:r>
              <a:rPr lang="pt-BR" sz="2000" dirty="0"/>
              <a:t>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840381-9D6D-4539-9E22-BFDFE17C05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26</a:t>
            </a:fld>
            <a:endParaRPr lang="pt-BR"/>
          </a:p>
        </p:txBody>
      </p:sp>
      <p:pic>
        <p:nvPicPr>
          <p:cNvPr id="5" name="Google Shape;385;p38">
            <a:extLst>
              <a:ext uri="{FF2B5EF4-FFF2-40B4-BE49-F238E27FC236}">
                <a16:creationId xmlns:a16="http://schemas.microsoft.com/office/drawing/2014/main" id="{2CAB4226-29BA-4DAB-AE71-FB7B7309ECB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56085" y="52794"/>
            <a:ext cx="673199" cy="775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7969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045F-BB3A-4117-A95E-28A45571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utilizar o poder dos núcleos de processamento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862978-9F58-4654-90BC-0B4C2A7A9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550" y="946298"/>
            <a:ext cx="8258650" cy="3567952"/>
          </a:xfrm>
        </p:spPr>
        <p:txBody>
          <a:bodyPr/>
          <a:lstStyle/>
          <a:p>
            <a:r>
              <a:rPr lang="pt-BR" sz="2000" dirty="0"/>
              <a:t>Portanto, para que seu processo utilize todo o potencial de um processador </a:t>
            </a:r>
            <a:r>
              <a:rPr lang="pt-BR" sz="2000" dirty="0" err="1"/>
              <a:t>multicore</a:t>
            </a:r>
            <a:r>
              <a:rPr lang="pt-BR" sz="2000" dirty="0"/>
              <a:t> ou </a:t>
            </a:r>
            <a:r>
              <a:rPr lang="pt-BR" sz="2000" dirty="0" err="1"/>
              <a:t>manycore</a:t>
            </a:r>
            <a:r>
              <a:rPr lang="pt-BR" sz="2000" dirty="0"/>
              <a:t> é preciso que o programa utilize primitivas especiais para:</a:t>
            </a:r>
          </a:p>
          <a:p>
            <a:pPr marL="1047750" lvl="1" indent="-514350">
              <a:buFont typeface="+mj-lt"/>
              <a:buAutoNum type="romanLcPeriod"/>
            </a:pPr>
            <a:r>
              <a:rPr lang="pt-BR" sz="2000" dirty="0"/>
              <a:t>Dividir o fluxo de processamento em múltiplos fluxos (</a:t>
            </a:r>
            <a:r>
              <a:rPr lang="pt-BR" sz="2000" dirty="0" err="1"/>
              <a:t>multithread</a:t>
            </a:r>
            <a:r>
              <a:rPr lang="pt-BR" sz="2000" dirty="0"/>
              <a:t>).</a:t>
            </a:r>
          </a:p>
          <a:p>
            <a:pPr marL="1047750" lvl="1" indent="-514350">
              <a:buFont typeface="+mj-lt"/>
              <a:buAutoNum type="romanLcPeriod"/>
            </a:pPr>
            <a:r>
              <a:rPr lang="pt-BR" sz="2000" dirty="0"/>
              <a:t>Informar que segmentos de memória serão compartilhados e quais serão exclusivos de cada </a:t>
            </a:r>
            <a:r>
              <a:rPr lang="pt-BR" sz="2000" i="1" dirty="0"/>
              <a:t>thread</a:t>
            </a:r>
            <a:r>
              <a:rPr lang="pt-BR" sz="2000" dirty="0"/>
              <a:t>.</a:t>
            </a:r>
          </a:p>
          <a:p>
            <a:pPr marL="1047750" lvl="1" indent="-514350">
              <a:buFont typeface="+mj-lt"/>
              <a:buAutoNum type="romanLcPeriod"/>
            </a:pPr>
            <a:r>
              <a:rPr lang="pt-BR" sz="2000" dirty="0"/>
              <a:t>Sincronizar a execução das </a:t>
            </a:r>
            <a:r>
              <a:rPr lang="pt-BR" sz="2000" i="1" dirty="0"/>
              <a:t>threads</a:t>
            </a:r>
            <a:r>
              <a:rPr lang="pt-BR" sz="2000" dirty="0"/>
              <a:t>.</a:t>
            </a:r>
          </a:p>
          <a:p>
            <a:pPr marL="1047750" lvl="1" indent="-514350">
              <a:buFont typeface="+mj-lt"/>
              <a:buAutoNum type="romanLcPeriod"/>
            </a:pPr>
            <a:endParaRPr lang="pt-BR" sz="2000" dirty="0"/>
          </a:p>
          <a:p>
            <a:pPr marL="1047750" lvl="1" indent="-514350">
              <a:buFont typeface="+mj-lt"/>
              <a:buAutoNum type="romanLcPeriod"/>
            </a:pPr>
            <a:endParaRPr lang="pt-BR" sz="20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840381-9D6D-4539-9E22-BFDFE17C05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27</a:t>
            </a:fld>
            <a:endParaRPr lang="pt-BR"/>
          </a:p>
        </p:txBody>
      </p:sp>
      <p:pic>
        <p:nvPicPr>
          <p:cNvPr id="5" name="Google Shape;385;p38">
            <a:extLst>
              <a:ext uri="{FF2B5EF4-FFF2-40B4-BE49-F238E27FC236}">
                <a16:creationId xmlns:a16="http://schemas.microsoft.com/office/drawing/2014/main" id="{4CE6094F-D444-4FEC-8E33-B6370120140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56085" y="52794"/>
            <a:ext cx="673199" cy="775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976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045F-BB3A-4117-A95E-28A45571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50" y="205975"/>
            <a:ext cx="7775535" cy="857400"/>
          </a:xfrm>
        </p:spPr>
        <p:txBody>
          <a:bodyPr/>
          <a:lstStyle/>
          <a:p>
            <a:r>
              <a:rPr lang="pt-BR" dirty="0"/>
              <a:t>Linguagens para programação </a:t>
            </a:r>
            <a:r>
              <a:rPr lang="pt-BR" dirty="0" err="1"/>
              <a:t>multicore</a:t>
            </a:r>
            <a:r>
              <a:rPr lang="pt-BR" dirty="0"/>
              <a:t> e </a:t>
            </a:r>
            <a:r>
              <a:rPr lang="pt-BR" dirty="0" err="1"/>
              <a:t>manycore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862978-9F58-4654-90BC-0B4C2A7A9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550" y="946298"/>
            <a:ext cx="8258650" cy="3567952"/>
          </a:xfrm>
        </p:spPr>
        <p:txBody>
          <a:bodyPr/>
          <a:lstStyle/>
          <a:p>
            <a:r>
              <a:rPr lang="pt-BR" sz="2000" dirty="0"/>
              <a:t>A programação para arquiteturas </a:t>
            </a:r>
            <a:r>
              <a:rPr lang="pt-BR" sz="2000" dirty="0" err="1"/>
              <a:t>Multicore</a:t>
            </a:r>
            <a:r>
              <a:rPr lang="pt-BR" sz="2000" dirty="0"/>
              <a:t> e </a:t>
            </a:r>
            <a:r>
              <a:rPr lang="pt-BR" sz="2000" dirty="0" err="1"/>
              <a:t>Manycore</a:t>
            </a:r>
            <a:r>
              <a:rPr lang="pt-BR" sz="2000" dirty="0"/>
              <a:t> é feita, geralmente, utilizando a linguagem C/C++ ou Fortran.</a:t>
            </a:r>
          </a:p>
          <a:p>
            <a:r>
              <a:rPr lang="pt-BR" sz="2000" dirty="0"/>
              <a:t>As linguagens C/C++ são muito fortes na utilização de ponteiros o que facilita a manipulação de memória (especialmente quando se trabalha com vetores e matrizes).</a:t>
            </a:r>
          </a:p>
          <a:p>
            <a:r>
              <a:rPr lang="pt-BR" sz="2000" dirty="0"/>
              <a:t>A linguagem Fortran é bastante antiga, mas ainda trabalha muito bem com vetores e matrizes que usam ponto flutuante.</a:t>
            </a:r>
          </a:p>
          <a:p>
            <a:r>
              <a:rPr lang="pt-BR" sz="2000" dirty="0"/>
              <a:t>Apesar disso, outras linguagens de programação mais atuais estão ganhando espaço. Por exemplo:</a:t>
            </a:r>
          </a:p>
          <a:p>
            <a:pPr lvl="1"/>
            <a:r>
              <a:rPr lang="pt-BR" sz="2000" dirty="0"/>
              <a:t>Python</a:t>
            </a:r>
          </a:p>
          <a:p>
            <a:pPr lvl="1"/>
            <a:r>
              <a:rPr lang="pt-BR" sz="2000" dirty="0"/>
              <a:t>Julia (https://julialang.org)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840381-9D6D-4539-9E22-BFDFE17C05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28</a:t>
            </a:fld>
            <a:endParaRPr lang="pt-BR"/>
          </a:p>
        </p:txBody>
      </p:sp>
      <p:pic>
        <p:nvPicPr>
          <p:cNvPr id="5" name="Google Shape;385;p38">
            <a:extLst>
              <a:ext uri="{FF2B5EF4-FFF2-40B4-BE49-F238E27FC236}">
                <a16:creationId xmlns:a16="http://schemas.microsoft.com/office/drawing/2014/main" id="{FDFB81F9-6700-4DB8-B584-D50BD4E509E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56085" y="52794"/>
            <a:ext cx="673199" cy="775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068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045F-BB3A-4117-A95E-28A45571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50" y="205975"/>
            <a:ext cx="8258650" cy="857400"/>
          </a:xfrm>
        </p:spPr>
        <p:txBody>
          <a:bodyPr/>
          <a:lstStyle/>
          <a:p>
            <a:r>
              <a:rPr lang="pt-BR" dirty="0"/>
              <a:t>Bibliotecas para programação </a:t>
            </a:r>
            <a:r>
              <a:rPr lang="pt-BR" dirty="0" err="1"/>
              <a:t>multicore</a:t>
            </a:r>
            <a:r>
              <a:rPr lang="pt-BR" dirty="0"/>
              <a:t> e </a:t>
            </a:r>
            <a:r>
              <a:rPr lang="pt-BR" dirty="0" err="1"/>
              <a:t>manycore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862978-9F58-4654-90BC-0B4C2A7A9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502" y="958330"/>
            <a:ext cx="8258650" cy="3567952"/>
          </a:xfrm>
        </p:spPr>
        <p:txBody>
          <a:bodyPr/>
          <a:lstStyle/>
          <a:p>
            <a:r>
              <a:rPr lang="pt-BR" sz="2000" dirty="0"/>
              <a:t>As bibliotecas mais comuns para programação </a:t>
            </a:r>
            <a:r>
              <a:rPr lang="pt-BR" sz="2000" dirty="0" err="1"/>
              <a:t>multicore</a:t>
            </a:r>
            <a:r>
              <a:rPr lang="pt-BR" sz="2000" dirty="0"/>
              <a:t> ou </a:t>
            </a:r>
            <a:r>
              <a:rPr lang="pt-BR" sz="2000" dirty="0" err="1"/>
              <a:t>manycore</a:t>
            </a:r>
            <a:r>
              <a:rPr lang="pt-BR" sz="2000" dirty="0"/>
              <a:t> são as seguintes.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840381-9D6D-4539-9E22-BFDFE17C05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29</a:t>
            </a:fld>
            <a:endParaRPr lang="pt-BR"/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6A73509F-EC3D-46D2-9E4D-4788DDBBB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366569"/>
              </p:ext>
            </p:extLst>
          </p:nvPr>
        </p:nvGraphicFramePr>
        <p:xfrm>
          <a:off x="580550" y="1803698"/>
          <a:ext cx="8222555" cy="32969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64029">
                  <a:extLst>
                    <a:ext uri="{9D8B030D-6E8A-4147-A177-3AD203B41FA5}">
                      <a16:colId xmlns:a16="http://schemas.microsoft.com/office/drawing/2014/main" val="840996185"/>
                    </a:ext>
                  </a:extLst>
                </a:gridCol>
                <a:gridCol w="1092898">
                  <a:extLst>
                    <a:ext uri="{9D8B030D-6E8A-4147-A177-3AD203B41FA5}">
                      <a16:colId xmlns:a16="http://schemas.microsoft.com/office/drawing/2014/main" val="3085222931"/>
                    </a:ext>
                  </a:extLst>
                </a:gridCol>
                <a:gridCol w="5965628">
                  <a:extLst>
                    <a:ext uri="{9D8B030D-6E8A-4147-A177-3AD203B41FA5}">
                      <a16:colId xmlns:a16="http://schemas.microsoft.com/office/drawing/2014/main" val="5469951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Arquitetura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Biblioteca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Característica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1096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pt-BR" b="1" dirty="0" err="1"/>
                        <a:t>Multicore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Pthreads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dirty="0"/>
                        <a:t>Baseada em primitivas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dirty="0"/>
                        <a:t>Threads são embutidas em funções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2828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OpenMP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dirty="0"/>
                        <a:t>Baseadas em anotações no código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dirty="0"/>
                        <a:t>Threads são trechos (segmentos do código) que são atribuídos aos núcleos de processamento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43497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pt-BR" b="1" dirty="0" err="1"/>
                        <a:t>Manycore</a:t>
                      </a:r>
                      <a:endParaRPr lang="pt-BR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CUDA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dirty="0"/>
                        <a:t>Baseada em primitivas.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dirty="0"/>
                        <a:t>Threads são embutidas em funções (chamadas de kernels) que são executados em cada um dos micronúcleos.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8001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OpenACC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dirty="0"/>
                        <a:t>Baseada em anotações.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dirty="0"/>
                        <a:t>Threads são trechos (segmentos do código) que são atribuídos aos micronúcleos de processamento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dirty="0"/>
                        <a:t>Pode ser usada para mesclar arquiteturas </a:t>
                      </a:r>
                      <a:r>
                        <a:rPr lang="pt-BR" dirty="0" err="1"/>
                        <a:t>multicore</a:t>
                      </a:r>
                      <a:r>
                        <a:rPr lang="pt-BR" dirty="0"/>
                        <a:t> e </a:t>
                      </a:r>
                      <a:r>
                        <a:rPr lang="pt-BR" dirty="0" err="1"/>
                        <a:t>manycore</a:t>
                      </a:r>
                      <a:r>
                        <a:rPr lang="pt-BR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161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070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924778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 </a:t>
            </a:r>
            <a:r>
              <a:rPr lang="pt-BR" dirty="0"/>
              <a:t>A lei de Moore e os limites do poder de processamento</a:t>
            </a:r>
            <a:endParaRPr dirty="0"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Como cresce o desenvolvimento dos processadores e quais são as barreiras físicas para esse crescimento.</a:t>
            </a:r>
            <a:endParaRPr dirty="0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440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045F-BB3A-4117-A95E-28A45571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50" y="205975"/>
            <a:ext cx="8258650" cy="857400"/>
          </a:xfrm>
        </p:spPr>
        <p:txBody>
          <a:bodyPr/>
          <a:lstStyle/>
          <a:p>
            <a:r>
              <a:rPr lang="pt-BR" dirty="0"/>
              <a:t>Bibliotecas para programação </a:t>
            </a:r>
            <a:r>
              <a:rPr lang="pt-BR" dirty="0" err="1"/>
              <a:t>multicore</a:t>
            </a:r>
            <a:r>
              <a:rPr lang="pt-BR" dirty="0"/>
              <a:t> e </a:t>
            </a:r>
            <a:r>
              <a:rPr lang="pt-BR" dirty="0" err="1"/>
              <a:t>manycore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862978-9F58-4654-90BC-0B4C2A7A9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502" y="958330"/>
            <a:ext cx="8258650" cy="3567952"/>
          </a:xfrm>
        </p:spPr>
        <p:txBody>
          <a:bodyPr/>
          <a:lstStyle/>
          <a:p>
            <a:r>
              <a:rPr lang="pt-BR" sz="1800" dirty="0"/>
              <a:t>As bibliotecas mais comuns para programação </a:t>
            </a:r>
            <a:r>
              <a:rPr lang="pt-BR" sz="1800" dirty="0" err="1"/>
              <a:t>multicore</a:t>
            </a:r>
            <a:r>
              <a:rPr lang="pt-BR" sz="1800" dirty="0"/>
              <a:t> ou </a:t>
            </a:r>
            <a:r>
              <a:rPr lang="pt-BR" sz="1800" dirty="0" err="1"/>
              <a:t>manycore</a:t>
            </a:r>
            <a:r>
              <a:rPr lang="pt-BR" sz="1800" dirty="0"/>
              <a:t> são as seguintes.</a:t>
            </a:r>
          </a:p>
          <a:p>
            <a:endParaRPr lang="pt-BR" sz="1800" dirty="0"/>
          </a:p>
          <a:p>
            <a:endParaRPr lang="pt-BR" sz="1800" dirty="0"/>
          </a:p>
          <a:p>
            <a:endParaRPr lang="pt-BR" sz="1800" dirty="0"/>
          </a:p>
          <a:p>
            <a:endParaRPr lang="pt-BR" sz="1800" dirty="0"/>
          </a:p>
          <a:p>
            <a:endParaRPr lang="pt-BR" sz="1800" dirty="0"/>
          </a:p>
          <a:p>
            <a:r>
              <a:rPr lang="pt-BR" sz="1800" dirty="0"/>
              <a:t>Importante: As versões mais atuais do compilador GCC (padrão no Linux) já suportam as bibliotecas </a:t>
            </a:r>
            <a:r>
              <a:rPr lang="pt-BR" sz="1800" dirty="0" err="1"/>
              <a:t>Pthreads</a:t>
            </a:r>
            <a:r>
              <a:rPr lang="pt-BR" sz="1800" dirty="0"/>
              <a:t>, </a:t>
            </a:r>
            <a:r>
              <a:rPr lang="pt-BR" sz="1800" dirty="0" err="1"/>
              <a:t>OpenMP</a:t>
            </a:r>
            <a:r>
              <a:rPr lang="pt-BR" sz="1800" dirty="0"/>
              <a:t> e </a:t>
            </a:r>
            <a:r>
              <a:rPr lang="pt-BR" sz="1800" dirty="0" err="1"/>
              <a:t>OpenACC</a:t>
            </a:r>
            <a:r>
              <a:rPr lang="pt-BR" sz="1800" dirty="0"/>
              <a:t> de forma nativa. No entanto, para obter alto desempenho de forma profissional, recomenda-se compiladores e bibliotecas específicas.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840381-9D6D-4539-9E22-BFDFE17C05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30</a:t>
            </a:fld>
            <a:endParaRPr lang="pt-BR"/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6A73509F-EC3D-46D2-9E4D-4788DDBBB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144061"/>
              </p:ext>
            </p:extLst>
          </p:nvPr>
        </p:nvGraphicFramePr>
        <p:xfrm>
          <a:off x="580550" y="1803698"/>
          <a:ext cx="7058526" cy="18542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092898">
                  <a:extLst>
                    <a:ext uri="{9D8B030D-6E8A-4147-A177-3AD203B41FA5}">
                      <a16:colId xmlns:a16="http://schemas.microsoft.com/office/drawing/2014/main" val="3085222931"/>
                    </a:ext>
                  </a:extLst>
                </a:gridCol>
                <a:gridCol w="5965628">
                  <a:extLst>
                    <a:ext uri="{9D8B030D-6E8A-4147-A177-3AD203B41FA5}">
                      <a16:colId xmlns:a16="http://schemas.microsoft.com/office/drawing/2014/main" val="5469951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Biblioteca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Para aprender mais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5109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Pthreads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t-BR" dirty="0"/>
                        <a:t>https://computing.llnl.gov/tutorials/pthreads/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282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OpenMP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t-BR" dirty="0"/>
                        <a:t>https://computing.llnl.gov/tutorials/openMP/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434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CUDA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t-BR" dirty="0"/>
                        <a:t>https://www.nvidia.com/docs/IO/116711/sc11-cuda-c-basics.pdf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800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OpenACC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t-BR" dirty="0"/>
                        <a:t>https://www.openacc.org/resources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161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058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045F-BB3A-4117-A95E-28A45571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50" y="205975"/>
            <a:ext cx="8258650" cy="857400"/>
          </a:xfrm>
        </p:spPr>
        <p:txBody>
          <a:bodyPr/>
          <a:lstStyle/>
          <a:p>
            <a:r>
              <a:rPr lang="pt-BR" dirty="0"/>
              <a:t>Bibliotecas para programação em sistemas de memória distribuída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862978-9F58-4654-90BC-0B4C2A7A9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502" y="958330"/>
            <a:ext cx="8258650" cy="3567952"/>
          </a:xfrm>
        </p:spPr>
        <p:txBody>
          <a:bodyPr/>
          <a:lstStyle/>
          <a:p>
            <a:r>
              <a:rPr lang="pt-BR" sz="1800" dirty="0"/>
              <a:t>As bibliotecas mais comuns para programação em sistemas de memória distribuída são as seguintes.</a:t>
            </a:r>
          </a:p>
          <a:p>
            <a:endParaRPr lang="pt-BR" sz="1800" dirty="0"/>
          </a:p>
          <a:p>
            <a:endParaRPr lang="pt-BR" sz="1800" dirty="0"/>
          </a:p>
          <a:p>
            <a:endParaRPr lang="pt-BR" sz="1800" dirty="0"/>
          </a:p>
          <a:p>
            <a:endParaRPr lang="pt-BR" sz="1800" dirty="0"/>
          </a:p>
          <a:p>
            <a:endParaRPr lang="pt-BR" sz="1800" dirty="0"/>
          </a:p>
          <a:p>
            <a:r>
              <a:rPr lang="pt-BR" sz="1800" dirty="0"/>
              <a:t>A biblioteca mais utilizada hoje para programação em sistemas de memória distribuída é a MPI por causa da facilidade </a:t>
            </a:r>
            <a:r>
              <a:rPr lang="pt-BR" sz="1800"/>
              <a:t>e interoperabilidade.</a:t>
            </a:r>
            <a:endParaRPr lang="pt-BR" sz="18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840381-9D6D-4539-9E22-BFDFE17C05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31</a:t>
            </a:fld>
            <a:endParaRPr lang="pt-BR"/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6A73509F-EC3D-46D2-9E4D-4788DDBBB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870100"/>
              </p:ext>
            </p:extLst>
          </p:nvPr>
        </p:nvGraphicFramePr>
        <p:xfrm>
          <a:off x="580550" y="1803698"/>
          <a:ext cx="7058526" cy="148336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092898">
                  <a:extLst>
                    <a:ext uri="{9D8B030D-6E8A-4147-A177-3AD203B41FA5}">
                      <a16:colId xmlns:a16="http://schemas.microsoft.com/office/drawing/2014/main" val="3085222931"/>
                    </a:ext>
                  </a:extLst>
                </a:gridCol>
                <a:gridCol w="5965628">
                  <a:extLst>
                    <a:ext uri="{9D8B030D-6E8A-4147-A177-3AD203B41FA5}">
                      <a16:colId xmlns:a16="http://schemas.microsoft.com/office/drawing/2014/main" val="5469951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Biblioteca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Para aprender mais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5109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Sockets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t-BR" dirty="0"/>
                        <a:t>https://www.tutorialspoint.com/unix_sockets/index.htm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282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PVM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t-BR" dirty="0"/>
                        <a:t>https://www.csm.ornl.gov/pvm/intro.html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434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t-BR" dirty="0"/>
                        <a:t>https://computing.llnl.gov/tutorials/mpi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800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831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045F-BB3A-4117-A95E-28A45571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lei de Moore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862978-9F58-4654-90BC-0B4C2A7A9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550" y="1352550"/>
            <a:ext cx="8258650" cy="3161700"/>
          </a:xfrm>
        </p:spPr>
        <p:txBody>
          <a:bodyPr/>
          <a:lstStyle/>
          <a:p>
            <a:r>
              <a:rPr lang="pt-BR" sz="2000" dirty="0"/>
              <a:t>A lei de Moore é a observação de que o número de transistores em um circuito integrado (chip) dobra a cada dois anos.</a:t>
            </a:r>
          </a:p>
          <a:p>
            <a:r>
              <a:rPr lang="pt-BR" sz="2000" dirty="0"/>
              <a:t>A observação foi feita por Gordon Moore, cofundador da Intel, em 1965.</a:t>
            </a:r>
          </a:p>
          <a:p>
            <a:r>
              <a:rPr lang="pt-BR" sz="2000" dirty="0"/>
              <a:t>A “lei” é, na verdade, uma observação com base no passado, projetando o futuro.</a:t>
            </a:r>
          </a:p>
          <a:p>
            <a:r>
              <a:rPr lang="pt-BR" sz="2000" dirty="0"/>
              <a:t>A ideia é que as indústrias de processadores continuassem produzindo dispositivos cada vez menores e com maior poder de processamento.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840381-9D6D-4539-9E22-BFDFE17C05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</a:t>
            </a:fld>
            <a:endParaRPr lang="pt-BR"/>
          </a:p>
        </p:txBody>
      </p:sp>
      <p:pic>
        <p:nvPicPr>
          <p:cNvPr id="5" name="Google Shape;381;p38">
            <a:extLst>
              <a:ext uri="{FF2B5EF4-FFF2-40B4-BE49-F238E27FC236}">
                <a16:creationId xmlns:a16="http://schemas.microsoft.com/office/drawing/2014/main" id="{267EE218-C84C-412A-BED6-11A010BCE7D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9198" y="454949"/>
            <a:ext cx="1717628" cy="897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9684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045F-BB3A-4117-A95E-28A45571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50" y="205975"/>
            <a:ext cx="6014400" cy="369758"/>
          </a:xfrm>
        </p:spPr>
        <p:txBody>
          <a:bodyPr/>
          <a:lstStyle/>
          <a:p>
            <a:r>
              <a:rPr lang="pt-BR" dirty="0"/>
              <a:t>A lei de Moore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840381-9D6D-4539-9E22-BFDFE17C05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/>
          </a:p>
        </p:txBody>
      </p:sp>
      <p:pic>
        <p:nvPicPr>
          <p:cNvPr id="12" name="Imagem 11" descr="Mapa com linhas pretas em fundo branco&#10;&#10;Descrição gerada automaticamente">
            <a:extLst>
              <a:ext uri="{FF2B5EF4-FFF2-40B4-BE49-F238E27FC236}">
                <a16:creationId xmlns:a16="http://schemas.microsoft.com/office/drawing/2014/main" id="{594B3F79-68B2-4CF3-B662-9783485F4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50" y="535825"/>
            <a:ext cx="7200000" cy="44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9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045F-BB3A-4117-A95E-28A45571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limites do processamento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862978-9F58-4654-90BC-0B4C2A7A9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550" y="1352550"/>
            <a:ext cx="8258650" cy="3161700"/>
          </a:xfrm>
        </p:spPr>
        <p:txBody>
          <a:bodyPr/>
          <a:lstStyle/>
          <a:p>
            <a:r>
              <a:rPr lang="pt-BR" sz="2000" dirty="0"/>
              <a:t>A questão na lei de Moore é que haverá um momento em que não será mais possível miniaturizar os circuitos.</a:t>
            </a:r>
          </a:p>
          <a:p>
            <a:r>
              <a:rPr lang="pt-BR" sz="2000" dirty="0"/>
              <a:t>Além disso, quanto maior a densidade de componentes, maior a dissipação térmica (mais quente o chip ficará).</a:t>
            </a:r>
          </a:p>
          <a:p>
            <a:r>
              <a:rPr lang="pt-BR" sz="2000" dirty="0"/>
              <a:t>No limite e sem refrigeração adequada, o próprio chip se danificará ao chegar no limite do seu poder de processamento.</a:t>
            </a:r>
          </a:p>
          <a:p>
            <a:r>
              <a:rPr lang="pt-BR" sz="2000" dirty="0"/>
              <a:t>Portanto, para melhorar o desempenho dos processadores, o que fazer? 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840381-9D6D-4539-9E22-BFDFE17C05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6</a:t>
            </a:fld>
            <a:endParaRPr lang="pt-BR"/>
          </a:p>
        </p:txBody>
      </p:sp>
      <p:pic>
        <p:nvPicPr>
          <p:cNvPr id="5" name="Google Shape;381;p38">
            <a:extLst>
              <a:ext uri="{FF2B5EF4-FFF2-40B4-BE49-F238E27FC236}">
                <a16:creationId xmlns:a16="http://schemas.microsoft.com/office/drawing/2014/main" id="{7CB37DF6-3D6D-48AB-8D50-31B34CD0DA4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64029" y="454949"/>
            <a:ext cx="1717628" cy="897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023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924778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 </a:t>
            </a:r>
            <a:r>
              <a:rPr lang="pt-BR" dirty="0"/>
              <a:t>A taxonomia de Flynn</a:t>
            </a:r>
            <a:endParaRPr dirty="0"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699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 classificação dos tipos de computadores em função do seu processamento.</a:t>
            </a:r>
            <a:endParaRPr dirty="0"/>
          </a:p>
        </p:txBody>
      </p:sp>
      <p:pic>
        <p:nvPicPr>
          <p:cNvPr id="8" name="Google Shape;386;p38">
            <a:extLst>
              <a:ext uri="{FF2B5EF4-FFF2-40B4-BE49-F238E27FC236}">
                <a16:creationId xmlns:a16="http://schemas.microsoft.com/office/drawing/2014/main" id="{B0A9D420-1FEC-4299-9973-7A44E8BB8C9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0388" y="1470154"/>
            <a:ext cx="1525850" cy="1679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4007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045F-BB3A-4117-A95E-28A45571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Taxonomia de Flynn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840381-9D6D-4539-9E22-BFDFE17C054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219138" y="474985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8</a:t>
            </a:fld>
            <a:endParaRPr lang="pt-BR"/>
          </a:p>
        </p:txBody>
      </p:sp>
      <p:pic>
        <p:nvPicPr>
          <p:cNvPr id="9" name="Google Shape;386;p38">
            <a:extLst>
              <a:ext uri="{FF2B5EF4-FFF2-40B4-BE49-F238E27FC236}">
                <a16:creationId xmlns:a16="http://schemas.microsoft.com/office/drawing/2014/main" id="{239B1AD9-7204-4C08-A94B-AD8DBD9A591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96411" y="0"/>
            <a:ext cx="968345" cy="10970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38245FA3-5DBD-4F80-B07E-E170C2965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348054"/>
              </p:ext>
            </p:extLst>
          </p:nvPr>
        </p:nvGraphicFramePr>
        <p:xfrm>
          <a:off x="2906020" y="1228372"/>
          <a:ext cx="35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have Direita 10">
            <a:extLst>
              <a:ext uri="{FF2B5EF4-FFF2-40B4-BE49-F238E27FC236}">
                <a16:creationId xmlns:a16="http://schemas.microsoft.com/office/drawing/2014/main" id="{64B65125-6DCF-400E-9FA8-B6C1BFBC6DF9}"/>
              </a:ext>
            </a:extLst>
          </p:cNvPr>
          <p:cNvSpPr/>
          <p:nvPr/>
        </p:nvSpPr>
        <p:spPr>
          <a:xfrm flipH="1">
            <a:off x="2556067" y="2187927"/>
            <a:ext cx="304800" cy="2144889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have Direita 12">
            <a:extLst>
              <a:ext uri="{FF2B5EF4-FFF2-40B4-BE49-F238E27FC236}">
                <a16:creationId xmlns:a16="http://schemas.microsoft.com/office/drawing/2014/main" id="{7B0E2AFF-78FA-4539-8EB4-541A2A25F946}"/>
              </a:ext>
            </a:extLst>
          </p:cNvPr>
          <p:cNvSpPr/>
          <p:nvPr/>
        </p:nvSpPr>
        <p:spPr>
          <a:xfrm rot="5400000" flipH="1">
            <a:off x="4517620" y="192505"/>
            <a:ext cx="304800" cy="3528001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759B470-2977-445F-9977-6CEF29873273}"/>
              </a:ext>
            </a:extLst>
          </p:cNvPr>
          <p:cNvSpPr txBox="1"/>
          <p:nvPr/>
        </p:nvSpPr>
        <p:spPr>
          <a:xfrm>
            <a:off x="1178822" y="2923822"/>
            <a:ext cx="1286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lt1"/>
                </a:solidFill>
                <a:latin typeface="Lexend Deca"/>
                <a:cs typeface="Lexend Deca"/>
                <a:sym typeface="Lexend Deca"/>
              </a:rPr>
              <a:t>Fluxos de dados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51A9E96-E8D6-442E-A4EF-9FB398B9033F}"/>
              </a:ext>
            </a:extLst>
          </p:cNvPr>
          <p:cNvSpPr txBox="1"/>
          <p:nvPr/>
        </p:nvSpPr>
        <p:spPr>
          <a:xfrm>
            <a:off x="2917307" y="1444254"/>
            <a:ext cx="3527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lt1"/>
                </a:solidFill>
                <a:latin typeface="Lexend Deca"/>
                <a:cs typeface="Lexend Deca"/>
                <a:sym typeface="Lexend Deca"/>
              </a:rPr>
              <a:t>Fluxos de instruções</a:t>
            </a:r>
          </a:p>
        </p:txBody>
      </p:sp>
    </p:spTree>
    <p:extLst>
      <p:ext uri="{BB962C8B-B14F-4D97-AF65-F5344CB8AC3E}">
        <p14:creationId xmlns:p14="http://schemas.microsoft.com/office/powerpoint/2010/main" val="4239453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  <p:bldP spid="13" grpId="0" animBg="1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045F-BB3A-4117-A95E-28A45571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Taxonomia de Flynn – SISD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840381-9D6D-4539-9E22-BFDFE17C054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219138" y="474985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/>
          </a:p>
        </p:txBody>
      </p:sp>
      <p:pic>
        <p:nvPicPr>
          <p:cNvPr id="9" name="Google Shape;386;p38">
            <a:extLst>
              <a:ext uri="{FF2B5EF4-FFF2-40B4-BE49-F238E27FC236}">
                <a16:creationId xmlns:a16="http://schemas.microsoft.com/office/drawing/2014/main" id="{239B1AD9-7204-4C08-A94B-AD8DBD9A591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96411" y="0"/>
            <a:ext cx="968345" cy="10970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198EDFF-5AA1-4F50-97AC-22253215A012}"/>
              </a:ext>
            </a:extLst>
          </p:cNvPr>
          <p:cNvSpPr/>
          <p:nvPr/>
        </p:nvSpPr>
        <p:spPr>
          <a:xfrm>
            <a:off x="2848707" y="1418977"/>
            <a:ext cx="2168769" cy="64477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Instruções</a:t>
            </a:r>
          </a:p>
        </p:txBody>
      </p:sp>
      <p:sp>
        <p:nvSpPr>
          <p:cNvPr id="6" name="Fluxograma: Disco Magnético 5">
            <a:extLst>
              <a:ext uri="{FF2B5EF4-FFF2-40B4-BE49-F238E27FC236}">
                <a16:creationId xmlns:a16="http://schemas.microsoft.com/office/drawing/2014/main" id="{243C1D56-5A38-4330-8201-018558D25A4D}"/>
              </a:ext>
            </a:extLst>
          </p:cNvPr>
          <p:cNvSpPr/>
          <p:nvPr/>
        </p:nvSpPr>
        <p:spPr>
          <a:xfrm rot="16200000" flipH="1">
            <a:off x="1289538" y="2966422"/>
            <a:ext cx="1934308" cy="644770"/>
          </a:xfrm>
          <a:prstGeom prst="flowChartMagneticDisk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Dados</a:t>
            </a:r>
          </a:p>
        </p:txBody>
      </p:sp>
      <p:pic>
        <p:nvPicPr>
          <p:cNvPr id="8" name="Imagem 7" descr="Placa Mãe">
            <a:extLst>
              <a:ext uri="{FF2B5EF4-FFF2-40B4-BE49-F238E27FC236}">
                <a16:creationId xmlns:a16="http://schemas.microsoft.com/office/drawing/2014/main" id="{71374C47-6797-49E1-A2FC-F4F839035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89" y="2583473"/>
            <a:ext cx="972000" cy="647840"/>
          </a:xfrm>
          <a:prstGeom prst="rect">
            <a:avLst/>
          </a:prstGeom>
        </p:spPr>
      </p:pic>
      <p:cxnSp>
        <p:nvCxnSpPr>
          <p:cNvPr id="22" name="Conector: Angulado 21">
            <a:extLst>
              <a:ext uri="{FF2B5EF4-FFF2-40B4-BE49-F238E27FC236}">
                <a16:creationId xmlns:a16="http://schemas.microsoft.com/office/drawing/2014/main" id="{173B3309-B40E-4389-AA7B-3093559ECA1E}"/>
              </a:ext>
            </a:extLst>
          </p:cNvPr>
          <p:cNvCxnSpPr>
            <a:cxnSpLocks/>
            <a:stCxn id="3" idx="2"/>
            <a:endCxn id="8" idx="3"/>
          </p:cNvCxnSpPr>
          <p:nvPr/>
        </p:nvCxnSpPr>
        <p:spPr>
          <a:xfrm rot="16200000" flipH="1">
            <a:off x="3754267" y="2242571"/>
            <a:ext cx="843646" cy="485997"/>
          </a:xfrm>
          <a:prstGeom prst="bentConnector4">
            <a:avLst>
              <a:gd name="adj1" fmla="val 30802"/>
              <a:gd name="adj2" fmla="val 270163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Conector: Angulado 24">
            <a:extLst>
              <a:ext uri="{FF2B5EF4-FFF2-40B4-BE49-F238E27FC236}">
                <a16:creationId xmlns:a16="http://schemas.microsoft.com/office/drawing/2014/main" id="{89F1C46C-90DC-41C7-9D55-E3B691B611C7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2579077" y="2907393"/>
            <a:ext cx="868012" cy="38141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99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1414</Words>
  <Application>Microsoft Office PowerPoint</Application>
  <PresentationFormat>Apresentação na tela (16:9)</PresentationFormat>
  <Paragraphs>222</Paragraphs>
  <Slides>31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Arial</vt:lpstr>
      <vt:lpstr>Lexend Deca</vt:lpstr>
      <vt:lpstr>Muli Regular</vt:lpstr>
      <vt:lpstr>Arial Narrow</vt:lpstr>
      <vt:lpstr>Aliena template</vt:lpstr>
      <vt:lpstr>Arquiteturas para Processamento de Alto Desempenho</vt:lpstr>
      <vt:lpstr>Plano de apresentação</vt:lpstr>
      <vt:lpstr>1. A lei de Moore e os limites do poder de processamento</vt:lpstr>
      <vt:lpstr>A lei de Moore</vt:lpstr>
      <vt:lpstr>A lei de Moore</vt:lpstr>
      <vt:lpstr>Os limites do processamento</vt:lpstr>
      <vt:lpstr>2. A taxonomia de Flynn</vt:lpstr>
      <vt:lpstr>Taxonomia de Flynn</vt:lpstr>
      <vt:lpstr>Taxonomia de Flynn – SISD</vt:lpstr>
      <vt:lpstr>Taxonomia de Flynn – SIMD</vt:lpstr>
      <vt:lpstr>Taxonomia de Flynn – MISD</vt:lpstr>
      <vt:lpstr>Taxonomia de Flynn – MIMD</vt:lpstr>
      <vt:lpstr>Sistemas de Memória: compartilhada e distribuída</vt:lpstr>
      <vt:lpstr>2. O conceito de Hyperthread</vt:lpstr>
      <vt:lpstr>O conceito de Hyperthread</vt:lpstr>
      <vt:lpstr>O conceito de Hyperthread</vt:lpstr>
      <vt:lpstr>3. Processadores multicore</vt:lpstr>
      <vt:lpstr>Processadores multicore</vt:lpstr>
      <vt:lpstr>Processadores multicore</vt:lpstr>
      <vt:lpstr>Processadores Multicore</vt:lpstr>
      <vt:lpstr>4. Processadores manycore</vt:lpstr>
      <vt:lpstr>Processadores Manycore</vt:lpstr>
      <vt:lpstr>Processadores Manycore</vt:lpstr>
      <vt:lpstr>Processadores Manycore</vt:lpstr>
      <vt:lpstr>5. Como utilizar todo o poder dos núcleos de processamento</vt:lpstr>
      <vt:lpstr>Como utilizar o poder dos núcleos de processamento</vt:lpstr>
      <vt:lpstr>Como utilizar o poder dos núcleos de processamento</vt:lpstr>
      <vt:lpstr>Linguagens para programação multicore e manycore</vt:lpstr>
      <vt:lpstr>Bibliotecas para programação multicore e manycore</vt:lpstr>
      <vt:lpstr>Bibliotecas para programação multicore e manycore</vt:lpstr>
      <vt:lpstr>Bibliotecas para programação em sistemas de memória distribuída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André Leon Gradvohl</dc:creator>
  <cp:lastModifiedBy>André Leon Gradvohl</cp:lastModifiedBy>
  <cp:revision>40</cp:revision>
  <dcterms:modified xsi:type="dcterms:W3CDTF">2021-02-09T13:24:40Z</dcterms:modified>
</cp:coreProperties>
</file>